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71" r:id="rId1"/>
  </p:sldMasterIdLst>
  <p:notesMasterIdLst>
    <p:notesMasterId r:id="rId49"/>
  </p:notesMasterIdLst>
  <p:handoutMasterIdLst>
    <p:handoutMasterId r:id="rId50"/>
  </p:handoutMasterIdLst>
  <p:sldIdLst>
    <p:sldId id="771" r:id="rId2"/>
    <p:sldId id="774" r:id="rId3"/>
    <p:sldId id="805" r:id="rId4"/>
    <p:sldId id="822" r:id="rId5"/>
    <p:sldId id="802" r:id="rId6"/>
    <p:sldId id="823" r:id="rId7"/>
    <p:sldId id="806" r:id="rId8"/>
    <p:sldId id="824" r:id="rId9"/>
    <p:sldId id="669" r:id="rId10"/>
    <p:sldId id="739" r:id="rId11"/>
    <p:sldId id="807" r:id="rId12"/>
    <p:sldId id="674" r:id="rId13"/>
    <p:sldId id="677" r:id="rId14"/>
    <p:sldId id="678" r:id="rId15"/>
    <p:sldId id="682" r:id="rId16"/>
    <p:sldId id="675" r:id="rId17"/>
    <p:sldId id="680" r:id="rId18"/>
    <p:sldId id="681" r:id="rId19"/>
    <p:sldId id="683" r:id="rId20"/>
    <p:sldId id="684" r:id="rId21"/>
    <p:sldId id="785" r:id="rId22"/>
    <p:sldId id="825" r:id="rId23"/>
    <p:sldId id="761" r:id="rId24"/>
    <p:sldId id="762" r:id="rId25"/>
    <p:sldId id="763" r:id="rId26"/>
    <p:sldId id="786" r:id="rId27"/>
    <p:sldId id="688" r:id="rId28"/>
    <p:sldId id="689" r:id="rId29"/>
    <p:sldId id="690" r:id="rId30"/>
    <p:sldId id="691" r:id="rId31"/>
    <p:sldId id="692" r:id="rId32"/>
    <p:sldId id="697" r:id="rId33"/>
    <p:sldId id="698" r:id="rId34"/>
    <p:sldId id="700" r:id="rId35"/>
    <p:sldId id="699" r:id="rId36"/>
    <p:sldId id="787" r:id="rId37"/>
    <p:sldId id="766" r:id="rId38"/>
    <p:sldId id="767" r:id="rId39"/>
    <p:sldId id="812" r:id="rId40"/>
    <p:sldId id="808" r:id="rId41"/>
    <p:sldId id="809" r:id="rId42"/>
    <p:sldId id="810" r:id="rId43"/>
    <p:sldId id="811" r:id="rId44"/>
    <p:sldId id="818" r:id="rId45"/>
    <p:sldId id="820" r:id="rId46"/>
    <p:sldId id="813" r:id="rId47"/>
    <p:sldId id="821" r:id="rId48"/>
  </p:sldIdLst>
  <p:sldSz cx="9144000" cy="6858000" type="screen4x3"/>
  <p:notesSz cx="9820275" cy="666908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FFCCCC"/>
    <a:srgbClr val="BAF1FC"/>
    <a:srgbClr val="FFFF00"/>
    <a:srgbClr val="80C7FC"/>
    <a:srgbClr val="00CC99"/>
    <a:srgbClr val="33CCCC"/>
    <a:srgbClr val="FFCC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30" autoAdjust="0"/>
    <p:restoredTop sz="76789" autoAdjust="0"/>
  </p:normalViewPr>
  <p:slideViewPr>
    <p:cSldViewPr snapToGrid="0">
      <p:cViewPr>
        <p:scale>
          <a:sx n="87" d="100"/>
          <a:sy n="87" d="100"/>
        </p:scale>
        <p:origin x="-67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2" d="100"/>
        <a:sy n="82" d="100"/>
      </p:scale>
      <p:origin x="0" y="5556"/>
    </p:cViewPr>
  </p:sorterViewPr>
  <p:notesViewPr>
    <p:cSldViewPr snapToGrid="0">
      <p:cViewPr>
        <p:scale>
          <a:sx n="98" d="100"/>
          <a:sy n="98" d="100"/>
        </p:scale>
        <p:origin x="-936" y="396"/>
      </p:cViewPr>
      <p:guideLst>
        <p:guide orient="horz" pos="2101"/>
        <p:guide pos="309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488B2B-9451-4E55-A72E-CE32173F9A2B}" type="doc">
      <dgm:prSet loTypeId="urn:microsoft.com/office/officeart/2005/8/layout/hierarchy4" loCatId="hierarchy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0E94EF21-E6DE-4FA8-BCC8-50C3BD21A629}">
      <dgm:prSet phldrT="[Текст]"/>
      <dgm:spPr/>
      <dgm:t>
        <a:bodyPr/>
        <a:lstStyle/>
        <a:p>
          <a:r>
            <a:rPr lang="ru-RU" dirty="0" smtClean="0"/>
            <a:t>системно-деятельностный подход в образовании</a:t>
          </a:r>
          <a:endParaRPr lang="ru-RU" dirty="0"/>
        </a:p>
      </dgm:t>
    </dgm:pt>
    <dgm:pt modelId="{6636D020-0BD1-4009-B005-941D3037FDC9}" type="parTrans" cxnId="{9F456185-3AC6-470E-BF50-F3015FD70239}">
      <dgm:prSet/>
      <dgm:spPr/>
      <dgm:t>
        <a:bodyPr/>
        <a:lstStyle/>
        <a:p>
          <a:endParaRPr lang="ru-RU"/>
        </a:p>
      </dgm:t>
    </dgm:pt>
    <dgm:pt modelId="{61DC11A1-675C-417D-8519-E671E901114F}" type="sibTrans" cxnId="{9F456185-3AC6-470E-BF50-F3015FD70239}">
      <dgm:prSet/>
      <dgm:spPr/>
      <dgm:t>
        <a:bodyPr/>
        <a:lstStyle/>
        <a:p>
          <a:endParaRPr lang="ru-RU"/>
        </a:p>
      </dgm:t>
    </dgm:pt>
    <dgm:pt modelId="{3ABA1140-A76E-4FDF-9DFE-5D1B55D78289}">
      <dgm:prSet phldrT="[Текст]"/>
      <dgm:spPr/>
      <dgm:t>
        <a:bodyPr/>
        <a:lstStyle/>
        <a:p>
          <a:r>
            <a:rPr lang="ru-RU" dirty="0" smtClean="0"/>
            <a:t>системный подход</a:t>
          </a:r>
          <a:endParaRPr lang="ru-RU" dirty="0"/>
        </a:p>
      </dgm:t>
    </dgm:pt>
    <dgm:pt modelId="{CED75F7B-933C-4CA6-812E-DA8B01CF17AE}" type="parTrans" cxnId="{84BD5191-1911-4AFC-A809-571BEF36E924}">
      <dgm:prSet/>
      <dgm:spPr/>
      <dgm:t>
        <a:bodyPr/>
        <a:lstStyle/>
        <a:p>
          <a:endParaRPr lang="ru-RU"/>
        </a:p>
      </dgm:t>
    </dgm:pt>
    <dgm:pt modelId="{2B264774-C4FB-4160-9B10-749B0BE47EEA}" type="sibTrans" cxnId="{84BD5191-1911-4AFC-A809-571BEF36E924}">
      <dgm:prSet/>
      <dgm:spPr/>
      <dgm:t>
        <a:bodyPr/>
        <a:lstStyle/>
        <a:p>
          <a:endParaRPr lang="ru-RU"/>
        </a:p>
      </dgm:t>
    </dgm:pt>
    <dgm:pt modelId="{580C6A34-3DBF-48D2-B533-CE08190A6A33}">
      <dgm:prSet phldrT="[Текст]"/>
      <dgm:spPr/>
      <dgm:t>
        <a:bodyPr/>
        <a:lstStyle/>
        <a:p>
          <a:r>
            <a:rPr lang="ru-RU" dirty="0" smtClean="0"/>
            <a:t>деятельностный подход</a:t>
          </a:r>
          <a:endParaRPr lang="ru-RU" dirty="0"/>
        </a:p>
      </dgm:t>
    </dgm:pt>
    <dgm:pt modelId="{BF1B2306-74B5-4D9D-B84A-7859C7A0AC39}" type="parTrans" cxnId="{B87A622D-EA25-45E2-8E91-53F94E52ECD7}">
      <dgm:prSet/>
      <dgm:spPr/>
      <dgm:t>
        <a:bodyPr/>
        <a:lstStyle/>
        <a:p>
          <a:endParaRPr lang="ru-RU"/>
        </a:p>
      </dgm:t>
    </dgm:pt>
    <dgm:pt modelId="{3B11122E-C609-465B-8AA9-EC4A58F4B311}" type="sibTrans" cxnId="{B87A622D-EA25-45E2-8E91-53F94E52ECD7}">
      <dgm:prSet/>
      <dgm:spPr/>
      <dgm:t>
        <a:bodyPr/>
        <a:lstStyle/>
        <a:p>
          <a:endParaRPr lang="ru-RU"/>
        </a:p>
      </dgm:t>
    </dgm:pt>
    <dgm:pt modelId="{1899E47A-7E3A-437B-8EE6-FF3A4BBFEF79}" type="pres">
      <dgm:prSet presAssocID="{35488B2B-9451-4E55-A72E-CE32173F9A2B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C93258A-2E94-4BCF-87E0-A89950AF7D3E}" type="pres">
      <dgm:prSet presAssocID="{0E94EF21-E6DE-4FA8-BCC8-50C3BD21A629}" presName="vertOne" presStyleCnt="0"/>
      <dgm:spPr/>
    </dgm:pt>
    <dgm:pt modelId="{9AAA09B9-9511-4D2B-A080-9D08DECA8B4D}" type="pres">
      <dgm:prSet presAssocID="{0E94EF21-E6DE-4FA8-BCC8-50C3BD21A629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7A03781-F410-4A48-8F00-9C6026733AF9}" type="pres">
      <dgm:prSet presAssocID="{0E94EF21-E6DE-4FA8-BCC8-50C3BD21A629}" presName="parTransOne" presStyleCnt="0"/>
      <dgm:spPr/>
    </dgm:pt>
    <dgm:pt modelId="{6438CD7F-9034-4FFE-81D2-A179C62D49B0}" type="pres">
      <dgm:prSet presAssocID="{0E94EF21-E6DE-4FA8-BCC8-50C3BD21A629}" presName="horzOne" presStyleCnt="0"/>
      <dgm:spPr/>
    </dgm:pt>
    <dgm:pt modelId="{CE22976A-1532-4D80-8FA4-57B39C7C71AB}" type="pres">
      <dgm:prSet presAssocID="{3ABA1140-A76E-4FDF-9DFE-5D1B55D78289}" presName="vertTwo" presStyleCnt="0"/>
      <dgm:spPr/>
    </dgm:pt>
    <dgm:pt modelId="{80C121A4-1C16-4091-A760-CECE57A08683}" type="pres">
      <dgm:prSet presAssocID="{3ABA1140-A76E-4FDF-9DFE-5D1B55D78289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21D70C5-0176-4BD7-818F-C14B2B769704}" type="pres">
      <dgm:prSet presAssocID="{3ABA1140-A76E-4FDF-9DFE-5D1B55D78289}" presName="horzTwo" presStyleCnt="0"/>
      <dgm:spPr/>
    </dgm:pt>
    <dgm:pt modelId="{E535B7DF-EFA4-4C32-9D37-4128C78B560D}" type="pres">
      <dgm:prSet presAssocID="{2B264774-C4FB-4160-9B10-749B0BE47EEA}" presName="sibSpaceTwo" presStyleCnt="0"/>
      <dgm:spPr/>
    </dgm:pt>
    <dgm:pt modelId="{F64BDBC1-F931-4884-8358-F811893314E4}" type="pres">
      <dgm:prSet presAssocID="{580C6A34-3DBF-48D2-B533-CE08190A6A33}" presName="vertTwo" presStyleCnt="0"/>
      <dgm:spPr/>
    </dgm:pt>
    <dgm:pt modelId="{F424BB55-AD91-4300-B815-6422AB01134F}" type="pres">
      <dgm:prSet presAssocID="{580C6A34-3DBF-48D2-B533-CE08190A6A33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EA7D883-7E34-436C-AE73-C2E75A97B9D0}" type="pres">
      <dgm:prSet presAssocID="{580C6A34-3DBF-48D2-B533-CE08190A6A33}" presName="horzTwo" presStyleCnt="0"/>
      <dgm:spPr/>
    </dgm:pt>
  </dgm:ptLst>
  <dgm:cxnLst>
    <dgm:cxn modelId="{9F456185-3AC6-470E-BF50-F3015FD70239}" srcId="{35488B2B-9451-4E55-A72E-CE32173F9A2B}" destId="{0E94EF21-E6DE-4FA8-BCC8-50C3BD21A629}" srcOrd="0" destOrd="0" parTransId="{6636D020-0BD1-4009-B005-941D3037FDC9}" sibTransId="{61DC11A1-675C-417D-8519-E671E901114F}"/>
    <dgm:cxn modelId="{84BD5191-1911-4AFC-A809-571BEF36E924}" srcId="{0E94EF21-E6DE-4FA8-BCC8-50C3BD21A629}" destId="{3ABA1140-A76E-4FDF-9DFE-5D1B55D78289}" srcOrd="0" destOrd="0" parTransId="{CED75F7B-933C-4CA6-812E-DA8B01CF17AE}" sibTransId="{2B264774-C4FB-4160-9B10-749B0BE47EEA}"/>
    <dgm:cxn modelId="{85CBEB90-7A22-467E-94C7-8ADAC6935A27}" type="presOf" srcId="{0E94EF21-E6DE-4FA8-BCC8-50C3BD21A629}" destId="{9AAA09B9-9511-4D2B-A080-9D08DECA8B4D}" srcOrd="0" destOrd="0" presId="urn:microsoft.com/office/officeart/2005/8/layout/hierarchy4"/>
    <dgm:cxn modelId="{8598031E-F0E7-4C38-BE23-ED0E2923066C}" type="presOf" srcId="{35488B2B-9451-4E55-A72E-CE32173F9A2B}" destId="{1899E47A-7E3A-437B-8EE6-FF3A4BBFEF79}" srcOrd="0" destOrd="0" presId="urn:microsoft.com/office/officeart/2005/8/layout/hierarchy4"/>
    <dgm:cxn modelId="{B87A622D-EA25-45E2-8E91-53F94E52ECD7}" srcId="{0E94EF21-E6DE-4FA8-BCC8-50C3BD21A629}" destId="{580C6A34-3DBF-48D2-B533-CE08190A6A33}" srcOrd="1" destOrd="0" parTransId="{BF1B2306-74B5-4D9D-B84A-7859C7A0AC39}" sibTransId="{3B11122E-C609-465B-8AA9-EC4A58F4B311}"/>
    <dgm:cxn modelId="{65712DBB-0556-44B0-9E08-4724B329F7B9}" type="presOf" srcId="{3ABA1140-A76E-4FDF-9DFE-5D1B55D78289}" destId="{80C121A4-1C16-4091-A760-CECE57A08683}" srcOrd="0" destOrd="0" presId="urn:microsoft.com/office/officeart/2005/8/layout/hierarchy4"/>
    <dgm:cxn modelId="{30220939-EAF5-40FA-8363-A3E61126D639}" type="presOf" srcId="{580C6A34-3DBF-48D2-B533-CE08190A6A33}" destId="{F424BB55-AD91-4300-B815-6422AB01134F}" srcOrd="0" destOrd="0" presId="urn:microsoft.com/office/officeart/2005/8/layout/hierarchy4"/>
    <dgm:cxn modelId="{0BD6D24D-1023-42A6-9AD7-E007DEB43761}" type="presParOf" srcId="{1899E47A-7E3A-437B-8EE6-FF3A4BBFEF79}" destId="{2C93258A-2E94-4BCF-87E0-A89950AF7D3E}" srcOrd="0" destOrd="0" presId="urn:microsoft.com/office/officeart/2005/8/layout/hierarchy4"/>
    <dgm:cxn modelId="{6FD06C04-F26C-4B9B-989E-50667462DAD2}" type="presParOf" srcId="{2C93258A-2E94-4BCF-87E0-A89950AF7D3E}" destId="{9AAA09B9-9511-4D2B-A080-9D08DECA8B4D}" srcOrd="0" destOrd="0" presId="urn:microsoft.com/office/officeart/2005/8/layout/hierarchy4"/>
    <dgm:cxn modelId="{2E4BF17F-6AA2-4395-AB81-6A07452A2E8B}" type="presParOf" srcId="{2C93258A-2E94-4BCF-87E0-A89950AF7D3E}" destId="{D7A03781-F410-4A48-8F00-9C6026733AF9}" srcOrd="1" destOrd="0" presId="urn:microsoft.com/office/officeart/2005/8/layout/hierarchy4"/>
    <dgm:cxn modelId="{B0B92A8B-93D5-422C-BA38-DDA7864547BD}" type="presParOf" srcId="{2C93258A-2E94-4BCF-87E0-A89950AF7D3E}" destId="{6438CD7F-9034-4FFE-81D2-A179C62D49B0}" srcOrd="2" destOrd="0" presId="urn:microsoft.com/office/officeart/2005/8/layout/hierarchy4"/>
    <dgm:cxn modelId="{A2EC3D25-C83A-48C5-B39E-2DE7AF7ED131}" type="presParOf" srcId="{6438CD7F-9034-4FFE-81D2-A179C62D49B0}" destId="{CE22976A-1532-4D80-8FA4-57B39C7C71AB}" srcOrd="0" destOrd="0" presId="urn:microsoft.com/office/officeart/2005/8/layout/hierarchy4"/>
    <dgm:cxn modelId="{8AD12FC6-BDB2-45A5-B33A-E36767A48833}" type="presParOf" srcId="{CE22976A-1532-4D80-8FA4-57B39C7C71AB}" destId="{80C121A4-1C16-4091-A760-CECE57A08683}" srcOrd="0" destOrd="0" presId="urn:microsoft.com/office/officeart/2005/8/layout/hierarchy4"/>
    <dgm:cxn modelId="{9F580687-9D07-4570-892D-9971D9416743}" type="presParOf" srcId="{CE22976A-1532-4D80-8FA4-57B39C7C71AB}" destId="{E21D70C5-0176-4BD7-818F-C14B2B769704}" srcOrd="1" destOrd="0" presId="urn:microsoft.com/office/officeart/2005/8/layout/hierarchy4"/>
    <dgm:cxn modelId="{19106630-71F8-4630-8B12-C9F2145F9B54}" type="presParOf" srcId="{6438CD7F-9034-4FFE-81D2-A179C62D49B0}" destId="{E535B7DF-EFA4-4C32-9D37-4128C78B560D}" srcOrd="1" destOrd="0" presId="urn:microsoft.com/office/officeart/2005/8/layout/hierarchy4"/>
    <dgm:cxn modelId="{22E23C52-2BA4-4981-A377-D580795850A6}" type="presParOf" srcId="{6438CD7F-9034-4FFE-81D2-A179C62D49B0}" destId="{F64BDBC1-F931-4884-8358-F811893314E4}" srcOrd="2" destOrd="0" presId="urn:microsoft.com/office/officeart/2005/8/layout/hierarchy4"/>
    <dgm:cxn modelId="{CC81A6DD-3228-4FC1-B5CA-B935AB899C69}" type="presParOf" srcId="{F64BDBC1-F931-4884-8358-F811893314E4}" destId="{F424BB55-AD91-4300-B815-6422AB01134F}" srcOrd="0" destOrd="0" presId="urn:microsoft.com/office/officeart/2005/8/layout/hierarchy4"/>
    <dgm:cxn modelId="{61587708-AB87-499F-A280-0994CDD5B507}" type="presParOf" srcId="{F64BDBC1-F931-4884-8358-F811893314E4}" destId="{DEA7D883-7E34-436C-AE73-C2E75A97B9D0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5C80303-3BD5-446B-A70A-831368172192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AD4FA2A-ABAF-42CC-A6D3-57DB2F68DC05}">
      <dgm:prSet phldrT="[Текст]"/>
      <dgm:spPr/>
      <dgm:t>
        <a:bodyPr/>
        <a:lstStyle/>
        <a:p>
          <a:r>
            <a:rPr lang="ru-RU" dirty="0" smtClean="0"/>
            <a:t>моделирование</a:t>
          </a:r>
          <a:endParaRPr lang="ru-RU" dirty="0"/>
        </a:p>
      </dgm:t>
    </dgm:pt>
    <dgm:pt modelId="{78913F6B-F43D-4C1A-A9F6-8732D98BDD2A}" type="parTrans" cxnId="{36F8F86E-023D-43C0-B6B7-F47CAB8EF7B6}">
      <dgm:prSet/>
      <dgm:spPr/>
      <dgm:t>
        <a:bodyPr/>
        <a:lstStyle/>
        <a:p>
          <a:endParaRPr lang="ru-RU"/>
        </a:p>
      </dgm:t>
    </dgm:pt>
    <dgm:pt modelId="{04B77FF7-AA17-488C-A4D5-8C6FFF89BE56}" type="sibTrans" cxnId="{36F8F86E-023D-43C0-B6B7-F47CAB8EF7B6}">
      <dgm:prSet/>
      <dgm:spPr/>
      <dgm:t>
        <a:bodyPr/>
        <a:lstStyle/>
        <a:p>
          <a:endParaRPr lang="ru-RU"/>
        </a:p>
      </dgm:t>
    </dgm:pt>
    <dgm:pt modelId="{A0F7F297-7F67-4EAD-A77C-FC0AA8423845}">
      <dgm:prSet phldrT="[Текст]"/>
      <dgm:spPr/>
      <dgm:t>
        <a:bodyPr/>
        <a:lstStyle/>
        <a:p>
          <a:r>
            <a:rPr lang="ru-RU" dirty="0" smtClean="0"/>
            <a:t>инструмент системного анализа</a:t>
          </a:r>
          <a:endParaRPr lang="ru-RU" dirty="0"/>
        </a:p>
      </dgm:t>
    </dgm:pt>
    <dgm:pt modelId="{10C5E180-7868-4576-8EED-D8B405366D0A}" type="parTrans" cxnId="{681EBE88-2AFA-420E-B4B0-5E568D2FEDA5}">
      <dgm:prSet/>
      <dgm:spPr/>
      <dgm:t>
        <a:bodyPr/>
        <a:lstStyle/>
        <a:p>
          <a:endParaRPr lang="ru-RU"/>
        </a:p>
      </dgm:t>
    </dgm:pt>
    <dgm:pt modelId="{94215DE6-7F16-4361-A8F1-E196D9736983}" type="sibTrans" cxnId="{681EBE88-2AFA-420E-B4B0-5E568D2FEDA5}">
      <dgm:prSet/>
      <dgm:spPr/>
      <dgm:t>
        <a:bodyPr/>
        <a:lstStyle/>
        <a:p>
          <a:endParaRPr lang="ru-RU"/>
        </a:p>
      </dgm:t>
    </dgm:pt>
    <dgm:pt modelId="{B9D62AA4-F098-44CD-AB15-6460157A7BCA}">
      <dgm:prSet phldrT="[Текст]"/>
      <dgm:spPr/>
      <dgm:t>
        <a:bodyPr/>
        <a:lstStyle/>
        <a:p>
          <a:r>
            <a:rPr lang="ru-RU" dirty="0" smtClean="0"/>
            <a:t>учебно-познавательная деятельность</a:t>
          </a:r>
          <a:endParaRPr lang="ru-RU" dirty="0"/>
        </a:p>
      </dgm:t>
    </dgm:pt>
    <dgm:pt modelId="{AFB4430B-9C71-4680-913D-0D9D81336D57}" type="parTrans" cxnId="{20CE49BB-B660-4FF8-998C-71969B868752}">
      <dgm:prSet/>
      <dgm:spPr/>
      <dgm:t>
        <a:bodyPr/>
        <a:lstStyle/>
        <a:p>
          <a:endParaRPr lang="ru-RU"/>
        </a:p>
      </dgm:t>
    </dgm:pt>
    <dgm:pt modelId="{33F7072F-4D9C-43FA-AC3F-415DEFE4EE60}" type="sibTrans" cxnId="{20CE49BB-B660-4FF8-998C-71969B868752}">
      <dgm:prSet/>
      <dgm:spPr/>
      <dgm:t>
        <a:bodyPr/>
        <a:lstStyle/>
        <a:p>
          <a:endParaRPr lang="ru-RU"/>
        </a:p>
      </dgm:t>
    </dgm:pt>
    <dgm:pt modelId="{ACE896F2-AF96-451F-9535-74E51DAEBEBD}" type="pres">
      <dgm:prSet presAssocID="{E5C80303-3BD5-446B-A70A-831368172192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FCB7BA7-C2DA-4F6F-BB06-D54A46464A62}" type="pres">
      <dgm:prSet presAssocID="{5AD4FA2A-ABAF-42CC-A6D3-57DB2F68DC05}" presName="vertOne" presStyleCnt="0"/>
      <dgm:spPr/>
    </dgm:pt>
    <dgm:pt modelId="{869DE5BE-F2E7-4FE2-A853-CF8A63FAF451}" type="pres">
      <dgm:prSet presAssocID="{5AD4FA2A-ABAF-42CC-A6D3-57DB2F68DC05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7E7E67A-E0C6-4FC4-8ABE-10B09D6C323B}" type="pres">
      <dgm:prSet presAssocID="{5AD4FA2A-ABAF-42CC-A6D3-57DB2F68DC05}" presName="parTransOne" presStyleCnt="0"/>
      <dgm:spPr/>
    </dgm:pt>
    <dgm:pt modelId="{B9AE8969-0197-4B1B-BB84-28FA1BC922A8}" type="pres">
      <dgm:prSet presAssocID="{5AD4FA2A-ABAF-42CC-A6D3-57DB2F68DC05}" presName="horzOne" presStyleCnt="0"/>
      <dgm:spPr/>
    </dgm:pt>
    <dgm:pt modelId="{FC52A534-8350-44A3-8216-BA517340332A}" type="pres">
      <dgm:prSet presAssocID="{A0F7F297-7F67-4EAD-A77C-FC0AA8423845}" presName="vertTwo" presStyleCnt="0"/>
      <dgm:spPr/>
    </dgm:pt>
    <dgm:pt modelId="{8A19D79C-AF4D-40C2-8164-F3F2576085DB}" type="pres">
      <dgm:prSet presAssocID="{A0F7F297-7F67-4EAD-A77C-FC0AA8423845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F881BA4-C800-4181-9FD8-B40E94D84164}" type="pres">
      <dgm:prSet presAssocID="{A0F7F297-7F67-4EAD-A77C-FC0AA8423845}" presName="horzTwo" presStyleCnt="0"/>
      <dgm:spPr/>
    </dgm:pt>
    <dgm:pt modelId="{631AEE22-7FA7-416E-BF69-E709B1249857}" type="pres">
      <dgm:prSet presAssocID="{94215DE6-7F16-4361-A8F1-E196D9736983}" presName="sibSpaceTwo" presStyleCnt="0"/>
      <dgm:spPr/>
    </dgm:pt>
    <dgm:pt modelId="{81AC8E33-20AC-4F85-908E-E33A0B579E71}" type="pres">
      <dgm:prSet presAssocID="{B9D62AA4-F098-44CD-AB15-6460157A7BCA}" presName="vertTwo" presStyleCnt="0"/>
      <dgm:spPr/>
    </dgm:pt>
    <dgm:pt modelId="{2E7CFB7E-E616-4D75-8FD0-0D61245EC86A}" type="pres">
      <dgm:prSet presAssocID="{B9D62AA4-F098-44CD-AB15-6460157A7BCA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E1F576C-22B5-4AC0-9CD5-1679767186DC}" type="pres">
      <dgm:prSet presAssocID="{B9D62AA4-F098-44CD-AB15-6460157A7BCA}" presName="horzTwo" presStyleCnt="0"/>
      <dgm:spPr/>
    </dgm:pt>
  </dgm:ptLst>
  <dgm:cxnLst>
    <dgm:cxn modelId="{36F8F86E-023D-43C0-B6B7-F47CAB8EF7B6}" srcId="{E5C80303-3BD5-446B-A70A-831368172192}" destId="{5AD4FA2A-ABAF-42CC-A6D3-57DB2F68DC05}" srcOrd="0" destOrd="0" parTransId="{78913F6B-F43D-4C1A-A9F6-8732D98BDD2A}" sibTransId="{04B77FF7-AA17-488C-A4D5-8C6FFF89BE56}"/>
    <dgm:cxn modelId="{2F34C9FB-B495-422B-8628-B9EA922334C5}" type="presOf" srcId="{B9D62AA4-F098-44CD-AB15-6460157A7BCA}" destId="{2E7CFB7E-E616-4D75-8FD0-0D61245EC86A}" srcOrd="0" destOrd="0" presId="urn:microsoft.com/office/officeart/2005/8/layout/hierarchy4"/>
    <dgm:cxn modelId="{2D7EE6F1-269E-41CB-9008-EA2388913412}" type="presOf" srcId="{5AD4FA2A-ABAF-42CC-A6D3-57DB2F68DC05}" destId="{869DE5BE-F2E7-4FE2-A853-CF8A63FAF451}" srcOrd="0" destOrd="0" presId="urn:microsoft.com/office/officeart/2005/8/layout/hierarchy4"/>
    <dgm:cxn modelId="{681EBE88-2AFA-420E-B4B0-5E568D2FEDA5}" srcId="{5AD4FA2A-ABAF-42CC-A6D3-57DB2F68DC05}" destId="{A0F7F297-7F67-4EAD-A77C-FC0AA8423845}" srcOrd="0" destOrd="0" parTransId="{10C5E180-7868-4576-8EED-D8B405366D0A}" sibTransId="{94215DE6-7F16-4361-A8F1-E196D9736983}"/>
    <dgm:cxn modelId="{20CE49BB-B660-4FF8-998C-71969B868752}" srcId="{5AD4FA2A-ABAF-42CC-A6D3-57DB2F68DC05}" destId="{B9D62AA4-F098-44CD-AB15-6460157A7BCA}" srcOrd="1" destOrd="0" parTransId="{AFB4430B-9C71-4680-913D-0D9D81336D57}" sibTransId="{33F7072F-4D9C-43FA-AC3F-415DEFE4EE60}"/>
    <dgm:cxn modelId="{61F32DAE-467A-4842-841E-8CDB39B6ED9C}" type="presOf" srcId="{A0F7F297-7F67-4EAD-A77C-FC0AA8423845}" destId="{8A19D79C-AF4D-40C2-8164-F3F2576085DB}" srcOrd="0" destOrd="0" presId="urn:microsoft.com/office/officeart/2005/8/layout/hierarchy4"/>
    <dgm:cxn modelId="{89C5857C-66E9-4DC8-A237-89F161FB7650}" type="presOf" srcId="{E5C80303-3BD5-446B-A70A-831368172192}" destId="{ACE896F2-AF96-451F-9535-74E51DAEBEBD}" srcOrd="0" destOrd="0" presId="urn:microsoft.com/office/officeart/2005/8/layout/hierarchy4"/>
    <dgm:cxn modelId="{D6F9B2A0-5B1D-4C65-B8CA-1F76779D06D6}" type="presParOf" srcId="{ACE896F2-AF96-451F-9535-74E51DAEBEBD}" destId="{DFCB7BA7-C2DA-4F6F-BB06-D54A46464A62}" srcOrd="0" destOrd="0" presId="urn:microsoft.com/office/officeart/2005/8/layout/hierarchy4"/>
    <dgm:cxn modelId="{89621281-A8FC-4DA0-9B52-7963EC835442}" type="presParOf" srcId="{DFCB7BA7-C2DA-4F6F-BB06-D54A46464A62}" destId="{869DE5BE-F2E7-4FE2-A853-CF8A63FAF451}" srcOrd="0" destOrd="0" presId="urn:microsoft.com/office/officeart/2005/8/layout/hierarchy4"/>
    <dgm:cxn modelId="{E075121E-6FC3-4798-BCBC-A13C8DC2C6CF}" type="presParOf" srcId="{DFCB7BA7-C2DA-4F6F-BB06-D54A46464A62}" destId="{17E7E67A-E0C6-4FC4-8ABE-10B09D6C323B}" srcOrd="1" destOrd="0" presId="urn:microsoft.com/office/officeart/2005/8/layout/hierarchy4"/>
    <dgm:cxn modelId="{C76E8461-98FA-4925-80BF-021F7B3DB5C2}" type="presParOf" srcId="{DFCB7BA7-C2DA-4F6F-BB06-D54A46464A62}" destId="{B9AE8969-0197-4B1B-BB84-28FA1BC922A8}" srcOrd="2" destOrd="0" presId="urn:microsoft.com/office/officeart/2005/8/layout/hierarchy4"/>
    <dgm:cxn modelId="{A8844AEC-67DC-4710-A6F5-290BB7C33B06}" type="presParOf" srcId="{B9AE8969-0197-4B1B-BB84-28FA1BC922A8}" destId="{FC52A534-8350-44A3-8216-BA517340332A}" srcOrd="0" destOrd="0" presId="urn:microsoft.com/office/officeart/2005/8/layout/hierarchy4"/>
    <dgm:cxn modelId="{31DAE4F7-553C-413B-A5E2-E0BF40A29B95}" type="presParOf" srcId="{FC52A534-8350-44A3-8216-BA517340332A}" destId="{8A19D79C-AF4D-40C2-8164-F3F2576085DB}" srcOrd="0" destOrd="0" presId="urn:microsoft.com/office/officeart/2005/8/layout/hierarchy4"/>
    <dgm:cxn modelId="{C6E4B198-28A9-4928-AC77-164303D85918}" type="presParOf" srcId="{FC52A534-8350-44A3-8216-BA517340332A}" destId="{CF881BA4-C800-4181-9FD8-B40E94D84164}" srcOrd="1" destOrd="0" presId="urn:microsoft.com/office/officeart/2005/8/layout/hierarchy4"/>
    <dgm:cxn modelId="{B099B0A9-DBC3-4908-B860-A20D3900A91C}" type="presParOf" srcId="{B9AE8969-0197-4B1B-BB84-28FA1BC922A8}" destId="{631AEE22-7FA7-416E-BF69-E709B1249857}" srcOrd="1" destOrd="0" presId="urn:microsoft.com/office/officeart/2005/8/layout/hierarchy4"/>
    <dgm:cxn modelId="{123B5ED5-5999-4F61-9D3C-532114CE7C22}" type="presParOf" srcId="{B9AE8969-0197-4B1B-BB84-28FA1BC922A8}" destId="{81AC8E33-20AC-4F85-908E-E33A0B579E71}" srcOrd="2" destOrd="0" presId="urn:microsoft.com/office/officeart/2005/8/layout/hierarchy4"/>
    <dgm:cxn modelId="{5CC3568E-5E24-4262-BE10-C463B698FB24}" type="presParOf" srcId="{81AC8E33-20AC-4F85-908E-E33A0B579E71}" destId="{2E7CFB7E-E616-4D75-8FD0-0D61245EC86A}" srcOrd="0" destOrd="0" presId="urn:microsoft.com/office/officeart/2005/8/layout/hierarchy4"/>
    <dgm:cxn modelId="{5AC930D2-DADA-46AA-A355-34590985DE77}" type="presParOf" srcId="{81AC8E33-20AC-4F85-908E-E33A0B579E71}" destId="{FE1F576C-22B5-4AC0-9CD5-1679767186D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635F7B7-DEDA-425B-87F3-43B3554122DE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</dgm:pt>
    <dgm:pt modelId="{E9698233-5745-4C2C-A7D1-C93FD1533FBE}">
      <dgm:prSet phldrT="[Текст]" custT="1"/>
      <dgm:spPr/>
      <dgm:t>
        <a:bodyPr/>
        <a:lstStyle/>
        <a:p>
          <a:pPr algn="l"/>
          <a:r>
            <a:rPr lang="ru-RU" sz="2000" dirty="0" smtClean="0"/>
            <a:t>6. Умственное действие</a:t>
          </a:r>
          <a:endParaRPr lang="ru-RU" sz="2000" dirty="0"/>
        </a:p>
      </dgm:t>
    </dgm:pt>
    <dgm:pt modelId="{E953B7A9-100F-45EC-8ACC-F59286F03210}" type="parTrans" cxnId="{61A0F114-D8A9-4F1A-9EB3-6E64071B1240}">
      <dgm:prSet/>
      <dgm:spPr/>
      <dgm:t>
        <a:bodyPr/>
        <a:lstStyle/>
        <a:p>
          <a:endParaRPr lang="ru-RU"/>
        </a:p>
      </dgm:t>
    </dgm:pt>
    <dgm:pt modelId="{6ABD00E1-9F46-4DE2-ADF4-C4F436B6F292}" type="sibTrans" cxnId="{61A0F114-D8A9-4F1A-9EB3-6E64071B1240}">
      <dgm:prSet/>
      <dgm:spPr/>
      <dgm:t>
        <a:bodyPr/>
        <a:lstStyle/>
        <a:p>
          <a:endParaRPr lang="ru-RU"/>
        </a:p>
      </dgm:t>
    </dgm:pt>
    <dgm:pt modelId="{E5C9B335-45B1-412F-9DB5-09B49E5D9761}" type="pres">
      <dgm:prSet presAssocID="{7635F7B7-DEDA-425B-87F3-43B3554122DE}" presName="outerComposite" presStyleCnt="0">
        <dgm:presLayoutVars>
          <dgm:chMax val="5"/>
          <dgm:dir/>
          <dgm:resizeHandles val="exact"/>
        </dgm:presLayoutVars>
      </dgm:prSet>
      <dgm:spPr/>
    </dgm:pt>
    <dgm:pt modelId="{896F4669-BCFE-4AB5-99B6-518E2331CCA3}" type="pres">
      <dgm:prSet presAssocID="{7635F7B7-DEDA-425B-87F3-43B3554122DE}" presName="dummyMaxCanvas" presStyleCnt="0">
        <dgm:presLayoutVars/>
      </dgm:prSet>
      <dgm:spPr/>
    </dgm:pt>
    <dgm:pt modelId="{E1649BE0-9B7F-40C3-9C9E-F2EEF74FB888}" type="pres">
      <dgm:prSet presAssocID="{7635F7B7-DEDA-425B-87F3-43B3554122DE}" presName="OneNode_1" presStyleLbl="node1" presStyleIdx="0" presStyleCnt="1" custScaleY="200000" custLinFactNeighborY="-54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9DF7335-D154-488A-98CC-7ED50E0F79A7}" type="presOf" srcId="{E9698233-5745-4C2C-A7D1-C93FD1533FBE}" destId="{E1649BE0-9B7F-40C3-9C9E-F2EEF74FB888}" srcOrd="0" destOrd="0" presId="urn:microsoft.com/office/officeart/2005/8/layout/vProcess5"/>
    <dgm:cxn modelId="{61A0F114-D8A9-4F1A-9EB3-6E64071B1240}" srcId="{7635F7B7-DEDA-425B-87F3-43B3554122DE}" destId="{E9698233-5745-4C2C-A7D1-C93FD1533FBE}" srcOrd="0" destOrd="0" parTransId="{E953B7A9-100F-45EC-8ACC-F59286F03210}" sibTransId="{6ABD00E1-9F46-4DE2-ADF4-C4F436B6F292}"/>
    <dgm:cxn modelId="{DD55F74E-09FB-40AF-AFE5-E806AA0E8C4A}" type="presOf" srcId="{7635F7B7-DEDA-425B-87F3-43B3554122DE}" destId="{E5C9B335-45B1-412F-9DB5-09B49E5D9761}" srcOrd="0" destOrd="0" presId="urn:microsoft.com/office/officeart/2005/8/layout/vProcess5"/>
    <dgm:cxn modelId="{3760AD96-F281-4A12-882D-03F4A247FDDE}" type="presParOf" srcId="{E5C9B335-45B1-412F-9DB5-09B49E5D9761}" destId="{896F4669-BCFE-4AB5-99B6-518E2331CCA3}" srcOrd="0" destOrd="0" presId="urn:microsoft.com/office/officeart/2005/8/layout/vProcess5"/>
    <dgm:cxn modelId="{E49A2604-A08B-4BA5-99D7-4DE28D1797DB}" type="presParOf" srcId="{E5C9B335-45B1-412F-9DB5-09B49E5D9761}" destId="{E1649BE0-9B7F-40C3-9C9E-F2EEF74FB888}" srcOrd="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635F7B7-DEDA-425B-87F3-43B3554122DE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</dgm:pt>
    <dgm:pt modelId="{D22E6C25-7B20-4F6D-B855-DE0B55D02866}">
      <dgm:prSet phldrT="[Текст]" custT="1"/>
      <dgm:spPr/>
      <dgm:t>
        <a:bodyPr/>
        <a:lstStyle/>
        <a:p>
          <a:r>
            <a:rPr lang="ru-RU" sz="2000" dirty="0" smtClean="0"/>
            <a:t>1. Мотивация</a:t>
          </a:r>
          <a:endParaRPr lang="ru-RU" sz="2000" dirty="0"/>
        </a:p>
      </dgm:t>
    </dgm:pt>
    <dgm:pt modelId="{DF1A7D2F-EF8A-479F-84DE-977E15061F2B}" type="parTrans" cxnId="{08E283FF-53F1-4BBD-AFE9-6D79FD2102D0}">
      <dgm:prSet/>
      <dgm:spPr/>
      <dgm:t>
        <a:bodyPr/>
        <a:lstStyle/>
        <a:p>
          <a:endParaRPr lang="ru-RU"/>
        </a:p>
      </dgm:t>
    </dgm:pt>
    <dgm:pt modelId="{BF1F3B58-2AB8-4541-A780-C40649067AB0}" type="sibTrans" cxnId="{08E283FF-53F1-4BBD-AFE9-6D79FD2102D0}">
      <dgm:prSet/>
      <dgm:spPr/>
      <dgm:t>
        <a:bodyPr/>
        <a:lstStyle/>
        <a:p>
          <a:endParaRPr lang="ru-RU"/>
        </a:p>
      </dgm:t>
    </dgm:pt>
    <dgm:pt modelId="{43F1C392-27E1-4539-8BE7-49B8BF439ECB}">
      <dgm:prSet phldrT="[Текст]" custT="1"/>
      <dgm:spPr/>
      <dgm:t>
        <a:bodyPr/>
        <a:lstStyle/>
        <a:p>
          <a:r>
            <a:rPr lang="ru-RU" sz="2000" dirty="0" smtClean="0"/>
            <a:t>2. Составление схемы действий</a:t>
          </a:r>
          <a:endParaRPr lang="ru-RU" sz="2000" dirty="0"/>
        </a:p>
      </dgm:t>
    </dgm:pt>
    <dgm:pt modelId="{EA9E24F1-E2B7-4A27-9FAA-108C4EF35EE2}" type="parTrans" cxnId="{6065278E-A56F-47CF-BAC8-B12647CB2203}">
      <dgm:prSet/>
      <dgm:spPr/>
      <dgm:t>
        <a:bodyPr/>
        <a:lstStyle/>
        <a:p>
          <a:endParaRPr lang="ru-RU"/>
        </a:p>
      </dgm:t>
    </dgm:pt>
    <dgm:pt modelId="{5963A153-9709-4134-8650-04013F8C07D4}" type="sibTrans" cxnId="{6065278E-A56F-47CF-BAC8-B12647CB2203}">
      <dgm:prSet/>
      <dgm:spPr/>
      <dgm:t>
        <a:bodyPr/>
        <a:lstStyle/>
        <a:p>
          <a:endParaRPr lang="ru-RU"/>
        </a:p>
      </dgm:t>
    </dgm:pt>
    <dgm:pt modelId="{5AEA5FFA-7812-4926-808E-0D412059AB3A}">
      <dgm:prSet phldrT="[Текст]" custT="1"/>
      <dgm:spPr/>
      <dgm:t>
        <a:bodyPr/>
        <a:lstStyle/>
        <a:p>
          <a:r>
            <a:rPr lang="ru-RU" sz="2000" dirty="0" smtClean="0"/>
            <a:t>3. Действие. Описание модели действий</a:t>
          </a:r>
          <a:endParaRPr lang="ru-RU" sz="2000" dirty="0"/>
        </a:p>
      </dgm:t>
    </dgm:pt>
    <dgm:pt modelId="{CEDD13D2-3181-498E-BFE5-795D8706A705}" type="parTrans" cxnId="{2CBC7CCC-2E03-4E98-85A9-4C27AB997CBB}">
      <dgm:prSet/>
      <dgm:spPr/>
      <dgm:t>
        <a:bodyPr/>
        <a:lstStyle/>
        <a:p>
          <a:endParaRPr lang="ru-RU"/>
        </a:p>
      </dgm:t>
    </dgm:pt>
    <dgm:pt modelId="{22686705-1E33-4F32-AF08-B5B232BA3343}" type="sibTrans" cxnId="{2CBC7CCC-2E03-4E98-85A9-4C27AB997CBB}">
      <dgm:prSet/>
      <dgm:spPr/>
      <dgm:t>
        <a:bodyPr/>
        <a:lstStyle/>
        <a:p>
          <a:endParaRPr lang="ru-RU"/>
        </a:p>
      </dgm:t>
    </dgm:pt>
    <dgm:pt modelId="{81BC1839-D2C7-4F7C-A841-C7E9F8440963}">
      <dgm:prSet phldrT="[Текст]" custT="1"/>
      <dgm:spPr/>
      <dgm:t>
        <a:bodyPr/>
        <a:lstStyle/>
        <a:p>
          <a:r>
            <a:rPr lang="ru-RU" sz="2000" dirty="0" smtClean="0"/>
            <a:t>4. Внешняя речь</a:t>
          </a:r>
          <a:endParaRPr lang="ru-RU" sz="1600" dirty="0"/>
        </a:p>
      </dgm:t>
    </dgm:pt>
    <dgm:pt modelId="{04F94B23-B0CB-462E-980A-022E7EFC0693}" type="parTrans" cxnId="{E8992579-2AAC-4261-AC20-62C651DF39F0}">
      <dgm:prSet/>
      <dgm:spPr/>
      <dgm:t>
        <a:bodyPr/>
        <a:lstStyle/>
        <a:p>
          <a:endParaRPr lang="ru-RU"/>
        </a:p>
      </dgm:t>
    </dgm:pt>
    <dgm:pt modelId="{E4D8007E-BA5C-42F5-94EE-481C502DA772}" type="sibTrans" cxnId="{E8992579-2AAC-4261-AC20-62C651DF39F0}">
      <dgm:prSet/>
      <dgm:spPr/>
      <dgm:t>
        <a:bodyPr/>
        <a:lstStyle/>
        <a:p>
          <a:endParaRPr lang="ru-RU"/>
        </a:p>
      </dgm:t>
    </dgm:pt>
    <dgm:pt modelId="{9C79F3C5-1A5D-4C65-89DC-7A1AAE8938EB}">
      <dgm:prSet phldrT="[Текст]" custT="1"/>
      <dgm:spPr/>
      <dgm:t>
        <a:bodyPr/>
        <a:lstStyle/>
        <a:p>
          <a:r>
            <a:rPr lang="ru-RU" sz="2000" dirty="0" smtClean="0"/>
            <a:t>5. Внутренняя речь</a:t>
          </a:r>
          <a:endParaRPr lang="ru-RU" sz="1600" dirty="0"/>
        </a:p>
      </dgm:t>
    </dgm:pt>
    <dgm:pt modelId="{D8B3F68C-6E7D-43BF-A210-5E6FABE56446}" type="parTrans" cxnId="{98383AE1-986E-4A58-8944-86CC62A92B21}">
      <dgm:prSet/>
      <dgm:spPr/>
      <dgm:t>
        <a:bodyPr/>
        <a:lstStyle/>
        <a:p>
          <a:endParaRPr lang="ru-RU"/>
        </a:p>
      </dgm:t>
    </dgm:pt>
    <dgm:pt modelId="{D8D91C1B-AD2F-4B4A-822A-809BF7B7949A}" type="sibTrans" cxnId="{98383AE1-986E-4A58-8944-86CC62A92B21}">
      <dgm:prSet/>
      <dgm:spPr/>
      <dgm:t>
        <a:bodyPr/>
        <a:lstStyle/>
        <a:p>
          <a:endParaRPr lang="ru-RU"/>
        </a:p>
      </dgm:t>
    </dgm:pt>
    <dgm:pt modelId="{E9698233-5745-4C2C-A7D1-C93FD1533FBE}">
      <dgm:prSet phldrT="[Текст]" custT="1"/>
      <dgm:spPr/>
      <dgm:t>
        <a:bodyPr/>
        <a:lstStyle/>
        <a:p>
          <a:endParaRPr lang="ru-RU"/>
        </a:p>
      </dgm:t>
    </dgm:pt>
    <dgm:pt modelId="{E953B7A9-100F-45EC-8ACC-F59286F03210}" type="parTrans" cxnId="{61A0F114-D8A9-4F1A-9EB3-6E64071B1240}">
      <dgm:prSet/>
      <dgm:spPr/>
      <dgm:t>
        <a:bodyPr/>
        <a:lstStyle/>
        <a:p>
          <a:endParaRPr lang="ru-RU"/>
        </a:p>
      </dgm:t>
    </dgm:pt>
    <dgm:pt modelId="{6ABD00E1-9F46-4DE2-ADF4-C4F436B6F292}" type="sibTrans" cxnId="{61A0F114-D8A9-4F1A-9EB3-6E64071B1240}">
      <dgm:prSet/>
      <dgm:spPr/>
      <dgm:t>
        <a:bodyPr/>
        <a:lstStyle/>
        <a:p>
          <a:endParaRPr lang="ru-RU"/>
        </a:p>
      </dgm:t>
    </dgm:pt>
    <dgm:pt modelId="{E5C9B335-45B1-412F-9DB5-09B49E5D9761}" type="pres">
      <dgm:prSet presAssocID="{7635F7B7-DEDA-425B-87F3-43B3554122DE}" presName="outerComposite" presStyleCnt="0">
        <dgm:presLayoutVars>
          <dgm:chMax val="5"/>
          <dgm:dir/>
          <dgm:resizeHandles val="exact"/>
        </dgm:presLayoutVars>
      </dgm:prSet>
      <dgm:spPr/>
    </dgm:pt>
    <dgm:pt modelId="{896F4669-BCFE-4AB5-99B6-518E2331CCA3}" type="pres">
      <dgm:prSet presAssocID="{7635F7B7-DEDA-425B-87F3-43B3554122DE}" presName="dummyMaxCanvas" presStyleCnt="0">
        <dgm:presLayoutVars/>
      </dgm:prSet>
      <dgm:spPr/>
    </dgm:pt>
    <dgm:pt modelId="{A19C563F-A364-4D8E-95F7-EA01FA35488C}" type="pres">
      <dgm:prSet presAssocID="{7635F7B7-DEDA-425B-87F3-43B3554122DE}" presName="FiveNodes_1" presStyleLbl="node1" presStyleIdx="0" presStyleCnt="5" custLinFactY="-100000" custLinFactNeighborX="-7779" custLinFactNeighborY="-1729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050DB6-0F76-43FC-898C-53ED36E3AE7A}" type="pres">
      <dgm:prSet presAssocID="{7635F7B7-DEDA-425B-87F3-43B3554122DE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A81DFE-7780-4F4B-9D84-27D491AEC619}" type="pres">
      <dgm:prSet presAssocID="{7635F7B7-DEDA-425B-87F3-43B3554122DE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BCBF45-D565-474E-9C88-F3BDCF21DBAF}" type="pres">
      <dgm:prSet presAssocID="{7635F7B7-DEDA-425B-87F3-43B3554122DE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F54F59-804B-431A-8AF7-8C63F6AA7594}" type="pres">
      <dgm:prSet presAssocID="{7635F7B7-DEDA-425B-87F3-43B3554122DE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331205-91AE-4C1F-86B3-4060ECEEC5DB}" type="pres">
      <dgm:prSet presAssocID="{7635F7B7-DEDA-425B-87F3-43B3554122DE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78EF19-8408-4515-8F8C-6E4CCF67A8F8}" type="pres">
      <dgm:prSet presAssocID="{7635F7B7-DEDA-425B-87F3-43B3554122DE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FBCB9A-1F81-498B-9837-65C08BEB5B45}" type="pres">
      <dgm:prSet presAssocID="{7635F7B7-DEDA-425B-87F3-43B3554122DE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3E99F4-5A8E-4142-B1CC-EAF6218971EE}" type="pres">
      <dgm:prSet presAssocID="{7635F7B7-DEDA-425B-87F3-43B3554122DE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078C79-B526-4B7C-A3DD-694EA41CF387}" type="pres">
      <dgm:prSet presAssocID="{7635F7B7-DEDA-425B-87F3-43B3554122DE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45C57B-E44F-4061-887F-9B922F80722C}" type="pres">
      <dgm:prSet presAssocID="{7635F7B7-DEDA-425B-87F3-43B3554122DE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50F549-4B77-44A5-8765-C42B98E94416}" type="pres">
      <dgm:prSet presAssocID="{7635F7B7-DEDA-425B-87F3-43B3554122DE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755DAC-D039-4BCB-B7E6-E7D947544355}" type="pres">
      <dgm:prSet presAssocID="{7635F7B7-DEDA-425B-87F3-43B3554122DE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71BF1D-B143-42EB-9055-C52DECCD03B5}" type="pres">
      <dgm:prSet presAssocID="{7635F7B7-DEDA-425B-87F3-43B3554122DE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065278E-A56F-47CF-BAC8-B12647CB2203}" srcId="{7635F7B7-DEDA-425B-87F3-43B3554122DE}" destId="{43F1C392-27E1-4539-8BE7-49B8BF439ECB}" srcOrd="1" destOrd="0" parTransId="{EA9E24F1-E2B7-4A27-9FAA-108C4EF35EE2}" sibTransId="{5963A153-9709-4134-8650-04013F8C07D4}"/>
    <dgm:cxn modelId="{F4E74406-1EB6-44ED-96E5-6E89BFEE2C79}" type="presOf" srcId="{9C79F3C5-1A5D-4C65-89DC-7A1AAE8938EB}" destId="{A4F54F59-804B-431A-8AF7-8C63F6AA7594}" srcOrd="0" destOrd="0" presId="urn:microsoft.com/office/officeart/2005/8/layout/vProcess5"/>
    <dgm:cxn modelId="{61A0F114-D8A9-4F1A-9EB3-6E64071B1240}" srcId="{7635F7B7-DEDA-425B-87F3-43B3554122DE}" destId="{E9698233-5745-4C2C-A7D1-C93FD1533FBE}" srcOrd="5" destOrd="0" parTransId="{E953B7A9-100F-45EC-8ACC-F59286F03210}" sibTransId="{6ABD00E1-9F46-4DE2-ADF4-C4F436B6F292}"/>
    <dgm:cxn modelId="{E8992579-2AAC-4261-AC20-62C651DF39F0}" srcId="{7635F7B7-DEDA-425B-87F3-43B3554122DE}" destId="{81BC1839-D2C7-4F7C-A841-C7E9F8440963}" srcOrd="3" destOrd="0" parTransId="{04F94B23-B0CB-462E-980A-022E7EFC0693}" sibTransId="{E4D8007E-BA5C-42F5-94EE-481C502DA772}"/>
    <dgm:cxn modelId="{E1E1B36A-6B22-474F-BF02-037BE653B67D}" type="presOf" srcId="{22686705-1E33-4F32-AF08-B5B232BA3343}" destId="{21FBCB9A-1F81-498B-9837-65C08BEB5B45}" srcOrd="0" destOrd="0" presId="urn:microsoft.com/office/officeart/2005/8/layout/vProcess5"/>
    <dgm:cxn modelId="{02E57EB3-DCFA-43F1-B69D-1ECE9627361F}" type="presOf" srcId="{D22E6C25-7B20-4F6D-B855-DE0B55D02866}" destId="{33078C79-B526-4B7C-A3DD-694EA41CF387}" srcOrd="1" destOrd="0" presId="urn:microsoft.com/office/officeart/2005/8/layout/vProcess5"/>
    <dgm:cxn modelId="{45160868-90D9-45BC-8C34-4A170E7144A4}" type="presOf" srcId="{81BC1839-D2C7-4F7C-A841-C7E9F8440963}" destId="{DFBCBF45-D565-474E-9C88-F3BDCF21DBAF}" srcOrd="0" destOrd="0" presId="urn:microsoft.com/office/officeart/2005/8/layout/vProcess5"/>
    <dgm:cxn modelId="{2CBC7CCC-2E03-4E98-85A9-4C27AB997CBB}" srcId="{7635F7B7-DEDA-425B-87F3-43B3554122DE}" destId="{5AEA5FFA-7812-4926-808E-0D412059AB3A}" srcOrd="2" destOrd="0" parTransId="{CEDD13D2-3181-498E-BFE5-795D8706A705}" sibTransId="{22686705-1E33-4F32-AF08-B5B232BA3343}"/>
    <dgm:cxn modelId="{08E283FF-53F1-4BBD-AFE9-6D79FD2102D0}" srcId="{7635F7B7-DEDA-425B-87F3-43B3554122DE}" destId="{D22E6C25-7B20-4F6D-B855-DE0B55D02866}" srcOrd="0" destOrd="0" parTransId="{DF1A7D2F-EF8A-479F-84DE-977E15061F2B}" sibTransId="{BF1F3B58-2AB8-4541-A780-C40649067AB0}"/>
    <dgm:cxn modelId="{03A344D5-FF5B-4B9C-8E2E-0BB7C337E053}" type="presOf" srcId="{43F1C392-27E1-4539-8BE7-49B8BF439ECB}" destId="{5545C57B-E44F-4061-887F-9B922F80722C}" srcOrd="1" destOrd="0" presId="urn:microsoft.com/office/officeart/2005/8/layout/vProcess5"/>
    <dgm:cxn modelId="{E1EBFB2E-6E9F-4B3F-ABF7-988BD4F3E2AB}" type="presOf" srcId="{81BC1839-D2C7-4F7C-A841-C7E9F8440963}" destId="{00755DAC-D039-4BCB-B7E6-E7D947544355}" srcOrd="1" destOrd="0" presId="urn:microsoft.com/office/officeart/2005/8/layout/vProcess5"/>
    <dgm:cxn modelId="{98383AE1-986E-4A58-8944-86CC62A92B21}" srcId="{7635F7B7-DEDA-425B-87F3-43B3554122DE}" destId="{9C79F3C5-1A5D-4C65-89DC-7A1AAE8938EB}" srcOrd="4" destOrd="0" parTransId="{D8B3F68C-6E7D-43BF-A210-5E6FABE56446}" sibTransId="{D8D91C1B-AD2F-4B4A-822A-809BF7B7949A}"/>
    <dgm:cxn modelId="{2FB0F993-B86D-478D-AC45-00BCB16E994A}" type="presOf" srcId="{7635F7B7-DEDA-425B-87F3-43B3554122DE}" destId="{E5C9B335-45B1-412F-9DB5-09B49E5D9761}" srcOrd="0" destOrd="0" presId="urn:microsoft.com/office/officeart/2005/8/layout/vProcess5"/>
    <dgm:cxn modelId="{F1FC827E-56CA-409B-A8EC-1233548F5FCA}" type="presOf" srcId="{9C79F3C5-1A5D-4C65-89DC-7A1AAE8938EB}" destId="{FC71BF1D-B143-42EB-9055-C52DECCD03B5}" srcOrd="1" destOrd="0" presId="urn:microsoft.com/office/officeart/2005/8/layout/vProcess5"/>
    <dgm:cxn modelId="{4C1AF823-357B-4F2B-9D8D-521CDC189CAF}" type="presOf" srcId="{5AEA5FFA-7812-4926-808E-0D412059AB3A}" destId="{A750F549-4B77-44A5-8765-C42B98E94416}" srcOrd="1" destOrd="0" presId="urn:microsoft.com/office/officeart/2005/8/layout/vProcess5"/>
    <dgm:cxn modelId="{E6BFD81C-D109-4644-B5A8-837671D92ADE}" type="presOf" srcId="{D22E6C25-7B20-4F6D-B855-DE0B55D02866}" destId="{A19C563F-A364-4D8E-95F7-EA01FA35488C}" srcOrd="0" destOrd="0" presId="urn:microsoft.com/office/officeart/2005/8/layout/vProcess5"/>
    <dgm:cxn modelId="{7F452B82-4D7D-40E3-BA8D-9B5F5A04CD67}" type="presOf" srcId="{43F1C392-27E1-4539-8BE7-49B8BF439ECB}" destId="{C2050DB6-0F76-43FC-898C-53ED36E3AE7A}" srcOrd="0" destOrd="0" presId="urn:microsoft.com/office/officeart/2005/8/layout/vProcess5"/>
    <dgm:cxn modelId="{EF02E245-E6DC-43C6-9262-4E757A6B6096}" type="presOf" srcId="{5AEA5FFA-7812-4926-808E-0D412059AB3A}" destId="{B0A81DFE-7780-4F4B-9D84-27D491AEC619}" srcOrd="0" destOrd="0" presId="urn:microsoft.com/office/officeart/2005/8/layout/vProcess5"/>
    <dgm:cxn modelId="{6C6FEECD-DF3E-4748-9FEE-12FCE6B16485}" type="presOf" srcId="{BF1F3B58-2AB8-4541-A780-C40649067AB0}" destId="{B6331205-91AE-4C1F-86B3-4060ECEEC5DB}" srcOrd="0" destOrd="0" presId="urn:microsoft.com/office/officeart/2005/8/layout/vProcess5"/>
    <dgm:cxn modelId="{43E2B1F1-33F0-4524-B351-60885CB3DBB7}" type="presOf" srcId="{5963A153-9709-4134-8650-04013F8C07D4}" destId="{9178EF19-8408-4515-8F8C-6E4CCF67A8F8}" srcOrd="0" destOrd="0" presId="urn:microsoft.com/office/officeart/2005/8/layout/vProcess5"/>
    <dgm:cxn modelId="{0AB830AA-EB7D-4D65-A78D-C9B57ABE5E2B}" type="presOf" srcId="{E4D8007E-BA5C-42F5-94EE-481C502DA772}" destId="{B73E99F4-5A8E-4142-B1CC-EAF6218971EE}" srcOrd="0" destOrd="0" presId="urn:microsoft.com/office/officeart/2005/8/layout/vProcess5"/>
    <dgm:cxn modelId="{61A9756E-A793-40D1-8BA7-B56F221E830A}" type="presParOf" srcId="{E5C9B335-45B1-412F-9DB5-09B49E5D9761}" destId="{896F4669-BCFE-4AB5-99B6-518E2331CCA3}" srcOrd="0" destOrd="0" presId="urn:microsoft.com/office/officeart/2005/8/layout/vProcess5"/>
    <dgm:cxn modelId="{94BE149B-9884-42F8-B3EE-1C47CB909A9B}" type="presParOf" srcId="{E5C9B335-45B1-412F-9DB5-09B49E5D9761}" destId="{A19C563F-A364-4D8E-95F7-EA01FA35488C}" srcOrd="1" destOrd="0" presId="urn:microsoft.com/office/officeart/2005/8/layout/vProcess5"/>
    <dgm:cxn modelId="{5E6DD3FC-7257-40BC-A7DB-EAF7B2C1BD30}" type="presParOf" srcId="{E5C9B335-45B1-412F-9DB5-09B49E5D9761}" destId="{C2050DB6-0F76-43FC-898C-53ED36E3AE7A}" srcOrd="2" destOrd="0" presId="urn:microsoft.com/office/officeart/2005/8/layout/vProcess5"/>
    <dgm:cxn modelId="{FFDABB20-B4DF-4873-B9AE-C346E40204AF}" type="presParOf" srcId="{E5C9B335-45B1-412F-9DB5-09B49E5D9761}" destId="{B0A81DFE-7780-4F4B-9D84-27D491AEC619}" srcOrd="3" destOrd="0" presId="urn:microsoft.com/office/officeart/2005/8/layout/vProcess5"/>
    <dgm:cxn modelId="{0199FB84-7873-41D6-A367-04EF2FC879E6}" type="presParOf" srcId="{E5C9B335-45B1-412F-9DB5-09B49E5D9761}" destId="{DFBCBF45-D565-474E-9C88-F3BDCF21DBAF}" srcOrd="4" destOrd="0" presId="urn:microsoft.com/office/officeart/2005/8/layout/vProcess5"/>
    <dgm:cxn modelId="{AA023CFC-4A2B-4936-A7C6-6D7D10BE4CCC}" type="presParOf" srcId="{E5C9B335-45B1-412F-9DB5-09B49E5D9761}" destId="{A4F54F59-804B-431A-8AF7-8C63F6AA7594}" srcOrd="5" destOrd="0" presId="urn:microsoft.com/office/officeart/2005/8/layout/vProcess5"/>
    <dgm:cxn modelId="{050A1225-8164-46BC-8307-7ADC6A3B390E}" type="presParOf" srcId="{E5C9B335-45B1-412F-9DB5-09B49E5D9761}" destId="{B6331205-91AE-4C1F-86B3-4060ECEEC5DB}" srcOrd="6" destOrd="0" presId="urn:microsoft.com/office/officeart/2005/8/layout/vProcess5"/>
    <dgm:cxn modelId="{6371B9F2-754C-4B77-94F1-2B6FE681C23D}" type="presParOf" srcId="{E5C9B335-45B1-412F-9DB5-09B49E5D9761}" destId="{9178EF19-8408-4515-8F8C-6E4CCF67A8F8}" srcOrd="7" destOrd="0" presId="urn:microsoft.com/office/officeart/2005/8/layout/vProcess5"/>
    <dgm:cxn modelId="{CB2ADDEB-BF84-4591-9625-A622923F5B65}" type="presParOf" srcId="{E5C9B335-45B1-412F-9DB5-09B49E5D9761}" destId="{21FBCB9A-1F81-498B-9837-65C08BEB5B45}" srcOrd="8" destOrd="0" presId="urn:microsoft.com/office/officeart/2005/8/layout/vProcess5"/>
    <dgm:cxn modelId="{882A2A22-50C6-495A-AEE5-524FEB3B172F}" type="presParOf" srcId="{E5C9B335-45B1-412F-9DB5-09B49E5D9761}" destId="{B73E99F4-5A8E-4142-B1CC-EAF6218971EE}" srcOrd="9" destOrd="0" presId="urn:microsoft.com/office/officeart/2005/8/layout/vProcess5"/>
    <dgm:cxn modelId="{56C066AD-420F-4345-9448-A3E18B744D3D}" type="presParOf" srcId="{E5C9B335-45B1-412F-9DB5-09B49E5D9761}" destId="{33078C79-B526-4B7C-A3DD-694EA41CF387}" srcOrd="10" destOrd="0" presId="urn:microsoft.com/office/officeart/2005/8/layout/vProcess5"/>
    <dgm:cxn modelId="{93C85495-FE03-4188-BD1C-97EC3039F0F7}" type="presParOf" srcId="{E5C9B335-45B1-412F-9DB5-09B49E5D9761}" destId="{5545C57B-E44F-4061-887F-9B922F80722C}" srcOrd="11" destOrd="0" presId="urn:microsoft.com/office/officeart/2005/8/layout/vProcess5"/>
    <dgm:cxn modelId="{752D2196-9C5C-4E94-98A8-9EADA20B74F2}" type="presParOf" srcId="{E5C9B335-45B1-412F-9DB5-09B49E5D9761}" destId="{A750F549-4B77-44A5-8765-C42B98E94416}" srcOrd="12" destOrd="0" presId="urn:microsoft.com/office/officeart/2005/8/layout/vProcess5"/>
    <dgm:cxn modelId="{E1B43428-A6DB-4045-8F3A-360C8AFBBEB8}" type="presParOf" srcId="{E5C9B335-45B1-412F-9DB5-09B49E5D9761}" destId="{00755DAC-D039-4BCB-B7E6-E7D947544355}" srcOrd="13" destOrd="0" presId="urn:microsoft.com/office/officeart/2005/8/layout/vProcess5"/>
    <dgm:cxn modelId="{A1F17779-13EA-477F-832A-C040C8BF4751}" type="presParOf" srcId="{E5C9B335-45B1-412F-9DB5-09B49E5D9761}" destId="{FC71BF1D-B143-42EB-9055-C52DECCD03B5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CA22FF2-EF1F-45F0-88D8-9FD6DABF86D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EE7FE83-E874-4B7F-8A6E-080D99658336}">
      <dgm:prSet phldrT="[Текст]" custT="1"/>
      <dgm:spPr/>
      <dgm:t>
        <a:bodyPr/>
        <a:lstStyle/>
        <a:p>
          <a:r>
            <a:rPr lang="ru-RU" sz="1600" dirty="0" smtClean="0">
              <a:latin typeface="Arial" pitchFamily="34" charset="0"/>
              <a:cs typeface="Arial" pitchFamily="34" charset="0"/>
            </a:rPr>
            <a:t>Ветвящиеся алгоритмы и модели</a:t>
          </a:r>
        </a:p>
      </dgm:t>
    </dgm:pt>
    <dgm:pt modelId="{CC8FDCBB-62DD-4193-BBDB-68B3B5EA1CD6}" type="parTrans" cxnId="{5EB4A589-EF26-4BFE-86BD-CD86BA615A10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D451E6E1-DEFB-4605-A17A-189E582AB8EA}" type="sibTrans" cxnId="{5EB4A589-EF26-4BFE-86BD-CD86BA615A10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5BDA2EFF-0BDA-4A04-BC41-F38F548E2139}">
      <dgm:prSet phldrT="[Текст]" custT="1"/>
      <dgm:spPr/>
      <dgm:t>
        <a:bodyPr/>
        <a:lstStyle/>
        <a:p>
          <a:r>
            <a:rPr lang="ru-RU" sz="1600" dirty="0" smtClean="0">
              <a:latin typeface="Arial" pitchFamily="34" charset="0"/>
              <a:cs typeface="Arial" pitchFamily="34" charset="0"/>
            </a:rPr>
            <a:t>Циклические алгоритмы и модели с неизвестным числом повторений</a:t>
          </a:r>
          <a:endParaRPr lang="ru-RU" sz="1600" dirty="0">
            <a:latin typeface="Arial" pitchFamily="34" charset="0"/>
            <a:cs typeface="Arial" pitchFamily="34" charset="0"/>
          </a:endParaRPr>
        </a:p>
      </dgm:t>
    </dgm:pt>
    <dgm:pt modelId="{ECCA8E0F-3EB6-43A7-9355-A5F898A4395D}" type="parTrans" cxnId="{F816516B-AC32-43A5-9723-48A3F6E46E6D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0FF9A5C4-2682-4A93-B069-601979EAE560}" type="sibTrans" cxnId="{F816516B-AC32-43A5-9723-48A3F6E46E6D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07A57347-E859-415D-B3F5-D6D8B679AEBA}">
      <dgm:prSet phldrT="[Текст]" custT="1"/>
      <dgm:spPr/>
      <dgm:t>
        <a:bodyPr/>
        <a:lstStyle/>
        <a:p>
          <a:r>
            <a:rPr lang="ru-RU" sz="1600" dirty="0" smtClean="0">
              <a:latin typeface="Arial" pitchFamily="34" charset="0"/>
              <a:cs typeface="Arial" pitchFamily="34" charset="0"/>
            </a:rPr>
            <a:t>Алгоритмы и модели </a:t>
          </a:r>
          <a:br>
            <a:rPr lang="ru-RU" sz="1600" dirty="0" smtClean="0">
              <a:latin typeface="Arial" pitchFamily="34" charset="0"/>
              <a:cs typeface="Arial" pitchFamily="34" charset="0"/>
            </a:rPr>
          </a:br>
          <a:r>
            <a:rPr lang="ru-RU" sz="1600" dirty="0" smtClean="0">
              <a:latin typeface="Arial" pitchFamily="34" charset="0"/>
              <a:cs typeface="Arial" pitchFamily="34" charset="0"/>
            </a:rPr>
            <a:t>обработки символьных данных </a:t>
          </a:r>
          <a:endParaRPr lang="ru-RU" sz="1600" dirty="0">
            <a:latin typeface="Arial" pitchFamily="34" charset="0"/>
            <a:cs typeface="Arial" pitchFamily="34" charset="0"/>
          </a:endParaRPr>
        </a:p>
      </dgm:t>
    </dgm:pt>
    <dgm:pt modelId="{D06F6CE2-5DB4-457E-BE38-B92ADE4039D4}" type="parTrans" cxnId="{9A534DCA-143B-4D09-AFBD-4883DE97ECC9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EB6F1FEE-3BA8-4C7A-B369-AB82663A6343}" type="sibTrans" cxnId="{9A534DCA-143B-4D09-AFBD-4883DE97ECC9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3B396FF2-10EF-4A2C-883B-4FC1A8847C87}">
      <dgm:prSet phldrT="[Текст]" custT="1"/>
      <dgm:spPr/>
      <dgm:t>
        <a:bodyPr/>
        <a:lstStyle/>
        <a:p>
          <a:r>
            <a:rPr lang="ru-RU" sz="1600" dirty="0" smtClean="0">
              <a:latin typeface="Arial" pitchFamily="34" charset="0"/>
              <a:cs typeface="Arial" pitchFamily="34" charset="0"/>
            </a:rPr>
            <a:t>Алгоритмы обработки структурированных</a:t>
          </a:r>
          <a:br>
            <a:rPr lang="ru-RU" sz="1600" dirty="0" smtClean="0">
              <a:latin typeface="Arial" pitchFamily="34" charset="0"/>
              <a:cs typeface="Arial" pitchFamily="34" charset="0"/>
            </a:rPr>
          </a:br>
          <a:r>
            <a:rPr lang="ru-RU" sz="1600" dirty="0" smtClean="0">
              <a:latin typeface="Arial" pitchFamily="34" charset="0"/>
              <a:cs typeface="Arial" pitchFamily="34" charset="0"/>
            </a:rPr>
            <a:t>типов данных</a:t>
          </a:r>
          <a:endParaRPr lang="ru-RU" sz="1600" dirty="0">
            <a:latin typeface="Arial" pitchFamily="34" charset="0"/>
            <a:cs typeface="Arial" pitchFamily="34" charset="0"/>
          </a:endParaRPr>
        </a:p>
      </dgm:t>
    </dgm:pt>
    <dgm:pt modelId="{10C757AF-9325-4EBB-B066-1ECC87C4CB61}" type="parTrans" cxnId="{4A709BDB-0F36-4147-BC30-AA95A4EBA0B6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898B84C7-4162-41EB-95D7-D87C0F93CD67}" type="sibTrans" cxnId="{4A709BDB-0F36-4147-BC30-AA95A4EBA0B6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67C8EABA-DBFF-4EA6-8005-834D971CE1B4}">
      <dgm:prSet phldrT="[Текст]" custT="1"/>
      <dgm:spPr/>
      <dgm:t>
        <a:bodyPr/>
        <a:lstStyle/>
        <a:p>
          <a:r>
            <a:rPr lang="ru-RU" sz="1600" dirty="0" smtClean="0">
              <a:latin typeface="Arial" pitchFamily="34" charset="0"/>
              <a:cs typeface="Arial" pitchFamily="34" charset="0"/>
            </a:rPr>
            <a:t>Структурное программирование </a:t>
          </a:r>
          <a:endParaRPr lang="ru-RU" sz="1600" dirty="0">
            <a:latin typeface="Arial" pitchFamily="34" charset="0"/>
            <a:cs typeface="Arial" pitchFamily="34" charset="0"/>
          </a:endParaRPr>
        </a:p>
      </dgm:t>
    </dgm:pt>
    <dgm:pt modelId="{D846631E-A42E-432C-B4CC-285EA36AD45C}" type="parTrans" cxnId="{8849EC2E-7021-44E8-AF72-F1AC22137F4A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FF474929-15F7-4446-9CFD-9DE50BD64C6A}" type="sibTrans" cxnId="{8849EC2E-7021-44E8-AF72-F1AC22137F4A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999B59F9-90FC-4E4F-88D0-AC9C91091490}">
      <dgm:prSet phldrT="[Текст]" custT="1"/>
      <dgm:spPr/>
      <dgm:t>
        <a:bodyPr/>
        <a:lstStyle/>
        <a:p>
          <a:r>
            <a:rPr lang="ru-RU" sz="1600" dirty="0" smtClean="0">
              <a:latin typeface="Arial" pitchFamily="34" charset="0"/>
              <a:cs typeface="Arial" pitchFamily="34" charset="0"/>
            </a:rPr>
            <a:t>Основы социальной информатики</a:t>
          </a:r>
          <a:endParaRPr lang="ru-RU" sz="1600" dirty="0">
            <a:latin typeface="Arial" pitchFamily="34" charset="0"/>
            <a:cs typeface="Arial" pitchFamily="34" charset="0"/>
          </a:endParaRPr>
        </a:p>
      </dgm:t>
    </dgm:pt>
    <dgm:pt modelId="{D498DB84-8F44-458F-AEE5-6136FEEB7FBF}" type="parTrans" cxnId="{1B74ED28-4E31-4680-991A-FE931B5E54D0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B845346C-A7DD-4E67-B0BF-F545D509830E}" type="sibTrans" cxnId="{1B74ED28-4E31-4680-991A-FE931B5E54D0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990E9ABA-B4A5-42D0-9CF1-EA52DC4D794B}">
      <dgm:prSet phldrT="[Текст]" custT="1"/>
      <dgm:spPr/>
      <dgm:t>
        <a:bodyPr/>
        <a:lstStyle/>
        <a:p>
          <a:r>
            <a:rPr lang="ru-RU" sz="1600" dirty="0" smtClean="0"/>
            <a:t>Циклические алгоритмы и модели с известным числом повторений </a:t>
          </a:r>
          <a:endParaRPr lang="ru-RU" sz="1600" dirty="0" smtClean="0">
            <a:latin typeface="Arial" pitchFamily="34" charset="0"/>
            <a:cs typeface="Arial" pitchFamily="34" charset="0"/>
          </a:endParaRPr>
        </a:p>
      </dgm:t>
    </dgm:pt>
    <dgm:pt modelId="{C842BF01-E6CA-4202-929D-405599E2ACAC}" type="parTrans" cxnId="{19C690C5-DFF3-46F4-BB54-6949ACE70628}">
      <dgm:prSet/>
      <dgm:spPr/>
      <dgm:t>
        <a:bodyPr/>
        <a:lstStyle/>
        <a:p>
          <a:endParaRPr lang="ru-RU"/>
        </a:p>
      </dgm:t>
    </dgm:pt>
    <dgm:pt modelId="{D9C66870-7AC9-428B-B453-584654D4EA96}" type="sibTrans" cxnId="{19C690C5-DFF3-46F4-BB54-6949ACE70628}">
      <dgm:prSet/>
      <dgm:spPr/>
      <dgm:t>
        <a:bodyPr/>
        <a:lstStyle/>
        <a:p>
          <a:endParaRPr lang="ru-RU"/>
        </a:p>
      </dgm:t>
    </dgm:pt>
    <dgm:pt modelId="{6E4E52EB-426B-40CA-88AE-E9B206092748}">
      <dgm:prSet phldrT="[Текст]" custT="1"/>
      <dgm:spPr/>
      <dgm:t>
        <a:bodyPr/>
        <a:lstStyle/>
        <a:p>
          <a:r>
            <a:rPr lang="ru-RU" sz="1600" dirty="0" smtClean="0"/>
            <a:t>Линейные вычислительные алгоритмы и модели</a:t>
          </a:r>
          <a:endParaRPr lang="ru-RU" sz="1600" dirty="0" smtClean="0">
            <a:latin typeface="Arial" pitchFamily="34" charset="0"/>
            <a:cs typeface="Arial" pitchFamily="34" charset="0"/>
          </a:endParaRPr>
        </a:p>
      </dgm:t>
    </dgm:pt>
    <dgm:pt modelId="{D94DBA39-AB48-4E88-9578-8F88C934317D}" type="parTrans" cxnId="{CBB2A7EB-EADC-440B-8E5B-2182F291DA3A}">
      <dgm:prSet/>
      <dgm:spPr/>
      <dgm:t>
        <a:bodyPr/>
        <a:lstStyle/>
        <a:p>
          <a:endParaRPr lang="ru-RU"/>
        </a:p>
      </dgm:t>
    </dgm:pt>
    <dgm:pt modelId="{F0456CEE-91AA-4DD6-95F8-54906DC2CC1E}" type="sibTrans" cxnId="{CBB2A7EB-EADC-440B-8E5B-2182F291DA3A}">
      <dgm:prSet/>
      <dgm:spPr/>
      <dgm:t>
        <a:bodyPr/>
        <a:lstStyle/>
        <a:p>
          <a:endParaRPr lang="ru-RU"/>
        </a:p>
      </dgm:t>
    </dgm:pt>
    <dgm:pt modelId="{7CB3CDCF-2B04-49BA-86E2-66A991426F01}">
      <dgm:prSet phldrT="[Текст]" custT="1"/>
      <dgm:spPr/>
      <dgm:t>
        <a:bodyPr/>
        <a:lstStyle/>
        <a:p>
          <a:r>
            <a:rPr lang="ru-RU" sz="1600" dirty="0" smtClean="0"/>
            <a:t>Линейные алгоритмы и модели в графике </a:t>
          </a:r>
          <a:endParaRPr lang="ru-RU" sz="1600" dirty="0" smtClean="0">
            <a:latin typeface="Arial" pitchFamily="34" charset="0"/>
            <a:cs typeface="Arial" pitchFamily="34" charset="0"/>
          </a:endParaRPr>
        </a:p>
      </dgm:t>
    </dgm:pt>
    <dgm:pt modelId="{489F36D1-B539-46B4-9CBA-FD2CAF98577F}" type="parTrans" cxnId="{52155AD7-BCA5-468D-90AA-6A5DCD983735}">
      <dgm:prSet/>
      <dgm:spPr/>
      <dgm:t>
        <a:bodyPr/>
        <a:lstStyle/>
        <a:p>
          <a:endParaRPr lang="ru-RU"/>
        </a:p>
      </dgm:t>
    </dgm:pt>
    <dgm:pt modelId="{540B9216-710D-457D-954D-22AC001A76D2}" type="sibTrans" cxnId="{52155AD7-BCA5-468D-90AA-6A5DCD983735}">
      <dgm:prSet/>
      <dgm:spPr/>
      <dgm:t>
        <a:bodyPr/>
        <a:lstStyle/>
        <a:p>
          <a:endParaRPr lang="ru-RU"/>
        </a:p>
      </dgm:t>
    </dgm:pt>
    <dgm:pt modelId="{FA6B3597-1399-4DF8-AE2F-D5F7EB04A1F3}">
      <dgm:prSet phldrT="[Текст]" custT="1"/>
      <dgm:spPr/>
      <dgm:t>
        <a:bodyPr/>
        <a:lstStyle/>
        <a:p>
          <a:r>
            <a:rPr lang="ru-RU" sz="1600" dirty="0" smtClean="0"/>
            <a:t>Линейные вычислительные алгоритмы и модели</a:t>
          </a:r>
          <a:endParaRPr lang="ru-RU" sz="1600" dirty="0" smtClean="0">
            <a:latin typeface="Arial" pitchFamily="34" charset="0"/>
            <a:cs typeface="Arial" pitchFamily="34" charset="0"/>
          </a:endParaRPr>
        </a:p>
      </dgm:t>
    </dgm:pt>
    <dgm:pt modelId="{D33A0190-F45A-4C1B-A0E7-D352051C7950}" type="parTrans" cxnId="{550BC498-5803-477F-A4D1-6811C6D76D90}">
      <dgm:prSet/>
      <dgm:spPr/>
      <dgm:t>
        <a:bodyPr/>
        <a:lstStyle/>
        <a:p>
          <a:endParaRPr lang="ru-RU"/>
        </a:p>
      </dgm:t>
    </dgm:pt>
    <dgm:pt modelId="{E25A1921-45F4-48C7-BB78-23E7E1FA13C8}" type="sibTrans" cxnId="{550BC498-5803-477F-A4D1-6811C6D76D90}">
      <dgm:prSet/>
      <dgm:spPr/>
      <dgm:t>
        <a:bodyPr/>
        <a:lstStyle/>
        <a:p>
          <a:endParaRPr lang="ru-RU"/>
        </a:p>
      </dgm:t>
    </dgm:pt>
    <dgm:pt modelId="{12B0D2DD-EB80-496E-8944-586A4BDEC922}">
      <dgm:prSet phldrT="[Текст]" custT="1"/>
      <dgm:spPr/>
      <dgm:t>
        <a:bodyPr/>
        <a:lstStyle/>
        <a:p>
          <a:r>
            <a:rPr lang="ru-RU" sz="1600" dirty="0" smtClean="0"/>
            <a:t>Линейные вычислительные алгоритмы и модели</a:t>
          </a:r>
          <a:endParaRPr lang="ru-RU" sz="1600" dirty="0" smtClean="0">
            <a:latin typeface="Arial" pitchFamily="34" charset="0"/>
            <a:cs typeface="Arial" pitchFamily="34" charset="0"/>
          </a:endParaRPr>
        </a:p>
      </dgm:t>
    </dgm:pt>
    <dgm:pt modelId="{E10E2CA2-1BD0-4F98-A393-5371D4F7C947}" type="parTrans" cxnId="{EA9FF73E-3A49-41CD-BE33-93EB6C1B6B52}">
      <dgm:prSet/>
      <dgm:spPr/>
      <dgm:t>
        <a:bodyPr/>
        <a:lstStyle/>
        <a:p>
          <a:endParaRPr lang="ru-RU"/>
        </a:p>
      </dgm:t>
    </dgm:pt>
    <dgm:pt modelId="{DD5F0A56-735C-4278-9F55-5154D6310614}" type="sibTrans" cxnId="{EA9FF73E-3A49-41CD-BE33-93EB6C1B6B52}">
      <dgm:prSet/>
      <dgm:spPr/>
      <dgm:t>
        <a:bodyPr/>
        <a:lstStyle/>
        <a:p>
          <a:endParaRPr lang="ru-RU"/>
        </a:p>
      </dgm:t>
    </dgm:pt>
    <dgm:pt modelId="{C1699A58-947E-4988-9910-1314A96CD9A9}" type="pres">
      <dgm:prSet presAssocID="{3CA22FF2-EF1F-45F0-88D8-9FD6DABF86D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0AB9F21-4935-442E-8335-F8D102EBB3EA}" type="pres">
      <dgm:prSet presAssocID="{12B0D2DD-EB80-496E-8944-586A4BDEC922}" presName="parentText" presStyleLbl="node1" presStyleIdx="0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D8FC74-67E9-45E4-8812-58AD1EB529C8}" type="pres">
      <dgm:prSet presAssocID="{DD5F0A56-735C-4278-9F55-5154D6310614}" presName="spacer" presStyleCnt="0"/>
      <dgm:spPr/>
    </dgm:pt>
    <dgm:pt modelId="{6B8C0677-AE59-4078-883B-A8EEC90E3AEF}" type="pres">
      <dgm:prSet presAssocID="{FA6B3597-1399-4DF8-AE2F-D5F7EB04A1F3}" presName="parentText" presStyleLbl="node1" presStyleIdx="1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6CF7B9-B316-4DB3-A31A-13D6AEAA7F4D}" type="pres">
      <dgm:prSet presAssocID="{E25A1921-45F4-48C7-BB78-23E7E1FA13C8}" presName="spacer" presStyleCnt="0"/>
      <dgm:spPr/>
    </dgm:pt>
    <dgm:pt modelId="{EA04FA68-0530-4944-A8D7-5931DB57BD7F}" type="pres">
      <dgm:prSet presAssocID="{7CB3CDCF-2B04-49BA-86E2-66A991426F01}" presName="parentText" presStyleLbl="node1" presStyleIdx="2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CF6B85-2659-48A2-A8D1-D7AF18492692}" type="pres">
      <dgm:prSet presAssocID="{540B9216-710D-457D-954D-22AC001A76D2}" presName="spacer" presStyleCnt="0"/>
      <dgm:spPr/>
    </dgm:pt>
    <dgm:pt modelId="{A3E1B905-B672-4DAA-9DE2-63E9E2F788B3}" type="pres">
      <dgm:prSet presAssocID="{6E4E52EB-426B-40CA-88AE-E9B206092748}" presName="parentText" presStyleLbl="node1" presStyleIdx="3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D06043-15F0-4BD4-8334-15C4C589B510}" type="pres">
      <dgm:prSet presAssocID="{F0456CEE-91AA-4DD6-95F8-54906DC2CC1E}" presName="spacer" presStyleCnt="0"/>
      <dgm:spPr/>
    </dgm:pt>
    <dgm:pt modelId="{6ED67124-A522-45A2-8E50-F98F4E2B6DAF}" type="pres">
      <dgm:prSet presAssocID="{990E9ABA-B4A5-42D0-9CF1-EA52DC4D794B}" presName="parentText" presStyleLbl="node1" presStyleIdx="4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27D70E-2BEB-4993-B825-91D82DEF9D56}" type="pres">
      <dgm:prSet presAssocID="{D9C66870-7AC9-428B-B453-584654D4EA96}" presName="spacer" presStyleCnt="0"/>
      <dgm:spPr/>
    </dgm:pt>
    <dgm:pt modelId="{2D8BDF5B-6C43-4A07-BEF6-247E0ABF51BB}" type="pres">
      <dgm:prSet presAssocID="{7EE7FE83-E874-4B7F-8A6E-080D99658336}" presName="parentText" presStyleLbl="node1" presStyleIdx="5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3E87BB-D724-456F-806A-887F1340DD3D}" type="pres">
      <dgm:prSet presAssocID="{D451E6E1-DEFB-4605-A17A-189E582AB8EA}" presName="spacer" presStyleCnt="0"/>
      <dgm:spPr/>
    </dgm:pt>
    <dgm:pt modelId="{096E00A3-B1D6-4069-82DF-38B053611B8E}" type="pres">
      <dgm:prSet presAssocID="{5BDA2EFF-0BDA-4A04-BC41-F38F548E2139}" presName="parentText" presStyleLbl="node1" presStyleIdx="6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6A17CE-6133-415D-9F49-F78D5326A241}" type="pres">
      <dgm:prSet presAssocID="{0FF9A5C4-2682-4A93-B069-601979EAE560}" presName="spacer" presStyleCnt="0"/>
      <dgm:spPr/>
    </dgm:pt>
    <dgm:pt modelId="{EFCA39CD-521A-4C55-9A8C-BFBB48C867EF}" type="pres">
      <dgm:prSet presAssocID="{07A57347-E859-415D-B3F5-D6D8B679AEBA}" presName="parentText" presStyleLbl="node1" presStyleIdx="7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D4D4A2-208A-4519-B14D-469E082F9061}" type="pres">
      <dgm:prSet presAssocID="{EB6F1FEE-3BA8-4C7A-B369-AB82663A6343}" presName="spacer" presStyleCnt="0"/>
      <dgm:spPr/>
    </dgm:pt>
    <dgm:pt modelId="{F4EF50FB-F38D-40D3-85AF-A9482999E1F4}" type="pres">
      <dgm:prSet presAssocID="{3B396FF2-10EF-4A2C-883B-4FC1A8847C87}" presName="parentText" presStyleLbl="node1" presStyleIdx="8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08CA87-0044-4D8C-AD13-AC3C0D4F03B4}" type="pres">
      <dgm:prSet presAssocID="{898B84C7-4162-41EB-95D7-D87C0F93CD67}" presName="spacer" presStyleCnt="0"/>
      <dgm:spPr/>
    </dgm:pt>
    <dgm:pt modelId="{864A448C-9FB5-4491-B897-28CCDA214845}" type="pres">
      <dgm:prSet presAssocID="{67C8EABA-DBFF-4EA6-8005-834D971CE1B4}" presName="parentText" presStyleLbl="node1" presStyleIdx="9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CE9B75-6EB9-4056-8C77-4B1836CB60EE}" type="pres">
      <dgm:prSet presAssocID="{FF474929-15F7-4446-9CFD-9DE50BD64C6A}" presName="spacer" presStyleCnt="0"/>
      <dgm:spPr/>
    </dgm:pt>
    <dgm:pt modelId="{4A21FDF8-253F-412E-BD79-ECEB7414C7DF}" type="pres">
      <dgm:prSet presAssocID="{999B59F9-90FC-4E4F-88D0-AC9C91091490}" presName="parentText" presStyleLbl="node1" presStyleIdx="10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BE24502-6156-409F-9751-DC82D05A6920}" type="presOf" srcId="{7EE7FE83-E874-4B7F-8A6E-080D99658336}" destId="{2D8BDF5B-6C43-4A07-BEF6-247E0ABF51BB}" srcOrd="0" destOrd="0" presId="urn:microsoft.com/office/officeart/2005/8/layout/vList2"/>
    <dgm:cxn modelId="{DAFA92B4-EA22-4DD1-A829-D243D4E48D89}" type="presOf" srcId="{5BDA2EFF-0BDA-4A04-BC41-F38F548E2139}" destId="{096E00A3-B1D6-4069-82DF-38B053611B8E}" srcOrd="0" destOrd="0" presId="urn:microsoft.com/office/officeart/2005/8/layout/vList2"/>
    <dgm:cxn modelId="{9A534DCA-143B-4D09-AFBD-4883DE97ECC9}" srcId="{3CA22FF2-EF1F-45F0-88D8-9FD6DABF86D2}" destId="{07A57347-E859-415D-B3F5-D6D8B679AEBA}" srcOrd="7" destOrd="0" parTransId="{D06F6CE2-5DB4-457E-BE38-B92ADE4039D4}" sibTransId="{EB6F1FEE-3BA8-4C7A-B369-AB82663A6343}"/>
    <dgm:cxn modelId="{EA9FF73E-3A49-41CD-BE33-93EB6C1B6B52}" srcId="{3CA22FF2-EF1F-45F0-88D8-9FD6DABF86D2}" destId="{12B0D2DD-EB80-496E-8944-586A4BDEC922}" srcOrd="0" destOrd="0" parTransId="{E10E2CA2-1BD0-4F98-A393-5371D4F7C947}" sibTransId="{DD5F0A56-735C-4278-9F55-5154D6310614}"/>
    <dgm:cxn modelId="{0CABA9C2-BB08-49FA-94F2-E54A96371CD8}" type="presOf" srcId="{999B59F9-90FC-4E4F-88D0-AC9C91091490}" destId="{4A21FDF8-253F-412E-BD79-ECEB7414C7DF}" srcOrd="0" destOrd="0" presId="urn:microsoft.com/office/officeart/2005/8/layout/vList2"/>
    <dgm:cxn modelId="{CBB2A7EB-EADC-440B-8E5B-2182F291DA3A}" srcId="{3CA22FF2-EF1F-45F0-88D8-9FD6DABF86D2}" destId="{6E4E52EB-426B-40CA-88AE-E9B206092748}" srcOrd="3" destOrd="0" parTransId="{D94DBA39-AB48-4E88-9578-8F88C934317D}" sibTransId="{F0456CEE-91AA-4DD6-95F8-54906DC2CC1E}"/>
    <dgm:cxn modelId="{52155AD7-BCA5-468D-90AA-6A5DCD983735}" srcId="{3CA22FF2-EF1F-45F0-88D8-9FD6DABF86D2}" destId="{7CB3CDCF-2B04-49BA-86E2-66A991426F01}" srcOrd="2" destOrd="0" parTransId="{489F36D1-B539-46B4-9CBA-FD2CAF98577F}" sibTransId="{540B9216-710D-457D-954D-22AC001A76D2}"/>
    <dgm:cxn modelId="{4A709BDB-0F36-4147-BC30-AA95A4EBA0B6}" srcId="{3CA22FF2-EF1F-45F0-88D8-9FD6DABF86D2}" destId="{3B396FF2-10EF-4A2C-883B-4FC1A8847C87}" srcOrd="8" destOrd="0" parTransId="{10C757AF-9325-4EBB-B066-1ECC87C4CB61}" sibTransId="{898B84C7-4162-41EB-95D7-D87C0F93CD67}"/>
    <dgm:cxn modelId="{1B16250A-3382-4901-B954-8A57BF60CBC0}" type="presOf" srcId="{FA6B3597-1399-4DF8-AE2F-D5F7EB04A1F3}" destId="{6B8C0677-AE59-4078-883B-A8EEC90E3AEF}" srcOrd="0" destOrd="0" presId="urn:microsoft.com/office/officeart/2005/8/layout/vList2"/>
    <dgm:cxn modelId="{6D78C67C-34A2-4A72-B3D7-6E3F9B55B33A}" type="presOf" srcId="{07A57347-E859-415D-B3F5-D6D8B679AEBA}" destId="{EFCA39CD-521A-4C55-9A8C-BFBB48C867EF}" srcOrd="0" destOrd="0" presId="urn:microsoft.com/office/officeart/2005/8/layout/vList2"/>
    <dgm:cxn modelId="{8849EC2E-7021-44E8-AF72-F1AC22137F4A}" srcId="{3CA22FF2-EF1F-45F0-88D8-9FD6DABF86D2}" destId="{67C8EABA-DBFF-4EA6-8005-834D971CE1B4}" srcOrd="9" destOrd="0" parTransId="{D846631E-A42E-432C-B4CC-285EA36AD45C}" sibTransId="{FF474929-15F7-4446-9CFD-9DE50BD64C6A}"/>
    <dgm:cxn modelId="{550BC498-5803-477F-A4D1-6811C6D76D90}" srcId="{3CA22FF2-EF1F-45F0-88D8-9FD6DABF86D2}" destId="{FA6B3597-1399-4DF8-AE2F-D5F7EB04A1F3}" srcOrd="1" destOrd="0" parTransId="{D33A0190-F45A-4C1B-A0E7-D352051C7950}" sibTransId="{E25A1921-45F4-48C7-BB78-23E7E1FA13C8}"/>
    <dgm:cxn modelId="{F816516B-AC32-43A5-9723-48A3F6E46E6D}" srcId="{3CA22FF2-EF1F-45F0-88D8-9FD6DABF86D2}" destId="{5BDA2EFF-0BDA-4A04-BC41-F38F548E2139}" srcOrd="6" destOrd="0" parTransId="{ECCA8E0F-3EB6-43A7-9355-A5F898A4395D}" sibTransId="{0FF9A5C4-2682-4A93-B069-601979EAE560}"/>
    <dgm:cxn modelId="{5FB1C1FB-82D5-4D5C-AE32-F1A7D117786A}" type="presOf" srcId="{3B396FF2-10EF-4A2C-883B-4FC1A8847C87}" destId="{F4EF50FB-F38D-40D3-85AF-A9482999E1F4}" srcOrd="0" destOrd="0" presId="urn:microsoft.com/office/officeart/2005/8/layout/vList2"/>
    <dgm:cxn modelId="{19C690C5-DFF3-46F4-BB54-6949ACE70628}" srcId="{3CA22FF2-EF1F-45F0-88D8-9FD6DABF86D2}" destId="{990E9ABA-B4A5-42D0-9CF1-EA52DC4D794B}" srcOrd="4" destOrd="0" parTransId="{C842BF01-E6CA-4202-929D-405599E2ACAC}" sibTransId="{D9C66870-7AC9-428B-B453-584654D4EA96}"/>
    <dgm:cxn modelId="{1B74ED28-4E31-4680-991A-FE931B5E54D0}" srcId="{3CA22FF2-EF1F-45F0-88D8-9FD6DABF86D2}" destId="{999B59F9-90FC-4E4F-88D0-AC9C91091490}" srcOrd="10" destOrd="0" parTransId="{D498DB84-8F44-458F-AEE5-6136FEEB7FBF}" sibTransId="{B845346C-A7DD-4E67-B0BF-F545D509830E}"/>
    <dgm:cxn modelId="{3C749556-5AFF-4AEE-9951-44F6689A7B6B}" type="presOf" srcId="{6E4E52EB-426B-40CA-88AE-E9B206092748}" destId="{A3E1B905-B672-4DAA-9DE2-63E9E2F788B3}" srcOrd="0" destOrd="0" presId="urn:microsoft.com/office/officeart/2005/8/layout/vList2"/>
    <dgm:cxn modelId="{CB50BA1E-AA1C-4F6F-B531-100D6BE48E55}" type="presOf" srcId="{7CB3CDCF-2B04-49BA-86E2-66A991426F01}" destId="{EA04FA68-0530-4944-A8D7-5931DB57BD7F}" srcOrd="0" destOrd="0" presId="urn:microsoft.com/office/officeart/2005/8/layout/vList2"/>
    <dgm:cxn modelId="{59D0338E-FBC0-48D1-B945-D2F0C9EC7488}" type="presOf" srcId="{67C8EABA-DBFF-4EA6-8005-834D971CE1B4}" destId="{864A448C-9FB5-4491-B897-28CCDA214845}" srcOrd="0" destOrd="0" presId="urn:microsoft.com/office/officeart/2005/8/layout/vList2"/>
    <dgm:cxn modelId="{ADD94702-A2D4-4152-AD68-9C8A42E53AD0}" type="presOf" srcId="{3CA22FF2-EF1F-45F0-88D8-9FD6DABF86D2}" destId="{C1699A58-947E-4988-9910-1314A96CD9A9}" srcOrd="0" destOrd="0" presId="urn:microsoft.com/office/officeart/2005/8/layout/vList2"/>
    <dgm:cxn modelId="{5EB4A589-EF26-4BFE-86BD-CD86BA615A10}" srcId="{3CA22FF2-EF1F-45F0-88D8-9FD6DABF86D2}" destId="{7EE7FE83-E874-4B7F-8A6E-080D99658336}" srcOrd="5" destOrd="0" parTransId="{CC8FDCBB-62DD-4193-BBDB-68B3B5EA1CD6}" sibTransId="{D451E6E1-DEFB-4605-A17A-189E582AB8EA}"/>
    <dgm:cxn modelId="{60A863F7-9567-4843-8E58-08DD113DDBAC}" type="presOf" srcId="{990E9ABA-B4A5-42D0-9CF1-EA52DC4D794B}" destId="{6ED67124-A522-45A2-8E50-F98F4E2B6DAF}" srcOrd="0" destOrd="0" presId="urn:microsoft.com/office/officeart/2005/8/layout/vList2"/>
    <dgm:cxn modelId="{F26AE6F9-05B2-48BC-8C24-1836347C6DFF}" type="presOf" srcId="{12B0D2DD-EB80-496E-8944-586A4BDEC922}" destId="{30AB9F21-4935-442E-8335-F8D102EBB3EA}" srcOrd="0" destOrd="0" presId="urn:microsoft.com/office/officeart/2005/8/layout/vList2"/>
    <dgm:cxn modelId="{534A346F-B507-4759-BEFD-5671C285AEE1}" type="presParOf" srcId="{C1699A58-947E-4988-9910-1314A96CD9A9}" destId="{30AB9F21-4935-442E-8335-F8D102EBB3EA}" srcOrd="0" destOrd="0" presId="urn:microsoft.com/office/officeart/2005/8/layout/vList2"/>
    <dgm:cxn modelId="{F35F9F58-F735-4076-BBFB-B8FA8749FC05}" type="presParOf" srcId="{C1699A58-947E-4988-9910-1314A96CD9A9}" destId="{7ED8FC74-67E9-45E4-8812-58AD1EB529C8}" srcOrd="1" destOrd="0" presId="urn:microsoft.com/office/officeart/2005/8/layout/vList2"/>
    <dgm:cxn modelId="{77E2B05B-1C57-4799-9801-8F13B67FEDE8}" type="presParOf" srcId="{C1699A58-947E-4988-9910-1314A96CD9A9}" destId="{6B8C0677-AE59-4078-883B-A8EEC90E3AEF}" srcOrd="2" destOrd="0" presId="urn:microsoft.com/office/officeart/2005/8/layout/vList2"/>
    <dgm:cxn modelId="{1A6C6D02-A8D8-41ED-B160-7EF628EB300D}" type="presParOf" srcId="{C1699A58-947E-4988-9910-1314A96CD9A9}" destId="{046CF7B9-B316-4DB3-A31A-13D6AEAA7F4D}" srcOrd="3" destOrd="0" presId="urn:microsoft.com/office/officeart/2005/8/layout/vList2"/>
    <dgm:cxn modelId="{56C39A73-50EE-42B9-9BC3-F399F3C83E28}" type="presParOf" srcId="{C1699A58-947E-4988-9910-1314A96CD9A9}" destId="{EA04FA68-0530-4944-A8D7-5931DB57BD7F}" srcOrd="4" destOrd="0" presId="urn:microsoft.com/office/officeart/2005/8/layout/vList2"/>
    <dgm:cxn modelId="{72510084-B78E-4349-B5E3-C501CF7E65A9}" type="presParOf" srcId="{C1699A58-947E-4988-9910-1314A96CD9A9}" destId="{30CF6B85-2659-48A2-A8D1-D7AF18492692}" srcOrd="5" destOrd="0" presId="urn:microsoft.com/office/officeart/2005/8/layout/vList2"/>
    <dgm:cxn modelId="{0978128A-35CA-4E90-B2D9-A7975F121921}" type="presParOf" srcId="{C1699A58-947E-4988-9910-1314A96CD9A9}" destId="{A3E1B905-B672-4DAA-9DE2-63E9E2F788B3}" srcOrd="6" destOrd="0" presId="urn:microsoft.com/office/officeart/2005/8/layout/vList2"/>
    <dgm:cxn modelId="{B771BE36-A14F-460F-8584-A354F9C4E946}" type="presParOf" srcId="{C1699A58-947E-4988-9910-1314A96CD9A9}" destId="{16D06043-15F0-4BD4-8334-15C4C589B510}" srcOrd="7" destOrd="0" presId="urn:microsoft.com/office/officeart/2005/8/layout/vList2"/>
    <dgm:cxn modelId="{D919C535-BCB3-4F19-9287-8AB2C9FE1A7B}" type="presParOf" srcId="{C1699A58-947E-4988-9910-1314A96CD9A9}" destId="{6ED67124-A522-45A2-8E50-F98F4E2B6DAF}" srcOrd="8" destOrd="0" presId="urn:microsoft.com/office/officeart/2005/8/layout/vList2"/>
    <dgm:cxn modelId="{33A97A95-FE73-44EA-AE6F-9446CCF4B0BB}" type="presParOf" srcId="{C1699A58-947E-4988-9910-1314A96CD9A9}" destId="{BB27D70E-2BEB-4993-B825-91D82DEF9D56}" srcOrd="9" destOrd="0" presId="urn:microsoft.com/office/officeart/2005/8/layout/vList2"/>
    <dgm:cxn modelId="{765C0351-3859-40BF-AB74-5F4532A95816}" type="presParOf" srcId="{C1699A58-947E-4988-9910-1314A96CD9A9}" destId="{2D8BDF5B-6C43-4A07-BEF6-247E0ABF51BB}" srcOrd="10" destOrd="0" presId="urn:microsoft.com/office/officeart/2005/8/layout/vList2"/>
    <dgm:cxn modelId="{ED16131D-7A6E-4A67-92C3-86E1BD9E43C3}" type="presParOf" srcId="{C1699A58-947E-4988-9910-1314A96CD9A9}" destId="{F03E87BB-D724-456F-806A-887F1340DD3D}" srcOrd="11" destOrd="0" presId="urn:microsoft.com/office/officeart/2005/8/layout/vList2"/>
    <dgm:cxn modelId="{84D8A7E0-95EB-422F-8C2B-3EED7B9B097D}" type="presParOf" srcId="{C1699A58-947E-4988-9910-1314A96CD9A9}" destId="{096E00A3-B1D6-4069-82DF-38B053611B8E}" srcOrd="12" destOrd="0" presId="urn:microsoft.com/office/officeart/2005/8/layout/vList2"/>
    <dgm:cxn modelId="{77D1E35E-0BEB-4B08-B679-DAF97CAEF7BA}" type="presParOf" srcId="{C1699A58-947E-4988-9910-1314A96CD9A9}" destId="{856A17CE-6133-415D-9F49-F78D5326A241}" srcOrd="13" destOrd="0" presId="urn:microsoft.com/office/officeart/2005/8/layout/vList2"/>
    <dgm:cxn modelId="{DCCD79A2-AF4E-4C31-9EB4-155043E36722}" type="presParOf" srcId="{C1699A58-947E-4988-9910-1314A96CD9A9}" destId="{EFCA39CD-521A-4C55-9A8C-BFBB48C867EF}" srcOrd="14" destOrd="0" presId="urn:microsoft.com/office/officeart/2005/8/layout/vList2"/>
    <dgm:cxn modelId="{728AFC76-8E4E-41BE-8D6F-227603B42F64}" type="presParOf" srcId="{C1699A58-947E-4988-9910-1314A96CD9A9}" destId="{74D4D4A2-208A-4519-B14D-469E082F9061}" srcOrd="15" destOrd="0" presId="urn:microsoft.com/office/officeart/2005/8/layout/vList2"/>
    <dgm:cxn modelId="{0D3063D5-98FA-44D8-9FF1-2645FB7A973D}" type="presParOf" srcId="{C1699A58-947E-4988-9910-1314A96CD9A9}" destId="{F4EF50FB-F38D-40D3-85AF-A9482999E1F4}" srcOrd="16" destOrd="0" presId="urn:microsoft.com/office/officeart/2005/8/layout/vList2"/>
    <dgm:cxn modelId="{9BE835FC-4025-416E-B8F5-3F99137E8693}" type="presParOf" srcId="{C1699A58-947E-4988-9910-1314A96CD9A9}" destId="{FA08CA87-0044-4D8C-AD13-AC3C0D4F03B4}" srcOrd="17" destOrd="0" presId="urn:microsoft.com/office/officeart/2005/8/layout/vList2"/>
    <dgm:cxn modelId="{DDEA2AE9-FB24-425B-B353-6AE509484574}" type="presParOf" srcId="{C1699A58-947E-4988-9910-1314A96CD9A9}" destId="{864A448C-9FB5-4491-B897-28CCDA214845}" srcOrd="18" destOrd="0" presId="urn:microsoft.com/office/officeart/2005/8/layout/vList2"/>
    <dgm:cxn modelId="{E6EC569A-A9C7-4411-8BB2-ED20F412AD99}" type="presParOf" srcId="{C1699A58-947E-4988-9910-1314A96CD9A9}" destId="{84CE9B75-6EB9-4056-8C77-4B1836CB60EE}" srcOrd="19" destOrd="0" presId="urn:microsoft.com/office/officeart/2005/8/layout/vList2"/>
    <dgm:cxn modelId="{084D7179-38B4-44F9-8957-71FD54BF86B8}" type="presParOf" srcId="{C1699A58-947E-4988-9910-1314A96CD9A9}" destId="{4A21FDF8-253F-412E-BD79-ECEB7414C7DF}" srcOrd="2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32A093B-BF3D-458A-B583-7F4031FDD6F3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</dgm:pt>
    <dgm:pt modelId="{1977EE64-D09E-4F94-8D40-03FEF59C440D}">
      <dgm:prSet phldrT="[Текст]" custT="1"/>
      <dgm:spPr/>
      <dgm:t>
        <a:bodyPr/>
        <a:lstStyle/>
        <a:p>
          <a:pPr algn="l"/>
          <a:r>
            <a:rPr lang="ru-RU" sz="2000" dirty="0" smtClean="0"/>
            <a:t>1. Мотивирование деятельности</a:t>
          </a:r>
          <a:endParaRPr lang="ru-RU" sz="2000" dirty="0"/>
        </a:p>
      </dgm:t>
    </dgm:pt>
    <dgm:pt modelId="{BA45C549-85D5-4CCB-8089-AB655FB615FD}" type="parTrans" cxnId="{6496A7C8-145B-4831-849D-75270E41FE12}">
      <dgm:prSet/>
      <dgm:spPr/>
      <dgm:t>
        <a:bodyPr/>
        <a:lstStyle/>
        <a:p>
          <a:endParaRPr lang="ru-RU"/>
        </a:p>
      </dgm:t>
    </dgm:pt>
    <dgm:pt modelId="{3B090784-AC06-4ED5-B92D-9468A22DF378}" type="sibTrans" cxnId="{6496A7C8-145B-4831-849D-75270E41FE12}">
      <dgm:prSet/>
      <dgm:spPr/>
      <dgm:t>
        <a:bodyPr/>
        <a:lstStyle/>
        <a:p>
          <a:endParaRPr lang="ru-RU"/>
        </a:p>
      </dgm:t>
    </dgm:pt>
    <dgm:pt modelId="{31C38B04-455A-435C-9FD6-064775910E3A}">
      <dgm:prSet phldrT="[Текст]" custT="1"/>
      <dgm:spPr/>
      <dgm:t>
        <a:bodyPr/>
        <a:lstStyle/>
        <a:p>
          <a:pPr algn="l"/>
          <a:r>
            <a:rPr lang="ru-RU" sz="2000" dirty="0" smtClean="0"/>
            <a:t>2. Освоение инструментария программирования</a:t>
          </a:r>
          <a:endParaRPr lang="ru-RU" sz="2000" dirty="0"/>
        </a:p>
      </dgm:t>
    </dgm:pt>
    <dgm:pt modelId="{42B027F4-163C-4A85-A03A-4F398D734BBA}" type="parTrans" cxnId="{88DE8F8E-D5BB-4C98-9B35-29B1F23B3275}">
      <dgm:prSet/>
      <dgm:spPr/>
      <dgm:t>
        <a:bodyPr/>
        <a:lstStyle/>
        <a:p>
          <a:endParaRPr lang="ru-RU"/>
        </a:p>
      </dgm:t>
    </dgm:pt>
    <dgm:pt modelId="{5C591C95-7496-4836-A8E1-FEC30255632B}" type="sibTrans" cxnId="{88DE8F8E-D5BB-4C98-9B35-29B1F23B3275}">
      <dgm:prSet/>
      <dgm:spPr/>
      <dgm:t>
        <a:bodyPr/>
        <a:lstStyle/>
        <a:p>
          <a:endParaRPr lang="ru-RU"/>
        </a:p>
      </dgm:t>
    </dgm:pt>
    <dgm:pt modelId="{8F729DB7-F2FC-4F50-891D-FB3A6544B507}">
      <dgm:prSet phldrT="[Текст]" custT="1"/>
      <dgm:spPr/>
      <dgm:t>
        <a:bodyPr/>
        <a:lstStyle/>
        <a:p>
          <a:pPr algn="l"/>
          <a:r>
            <a:rPr lang="ru-RU" sz="2000" dirty="0" smtClean="0"/>
            <a:t>3. Деятельность </a:t>
          </a:r>
          <a:br>
            <a:rPr lang="ru-RU" sz="2000" dirty="0" smtClean="0"/>
          </a:br>
          <a:r>
            <a:rPr lang="ru-RU" sz="2000" dirty="0" smtClean="0"/>
            <a:t>по моделированию</a:t>
          </a:r>
          <a:endParaRPr lang="ru-RU" sz="2000" dirty="0"/>
        </a:p>
      </dgm:t>
    </dgm:pt>
    <dgm:pt modelId="{F65EA065-535D-4668-B3F5-C84DB2D8A7BD}" type="parTrans" cxnId="{A1E9C974-AA4F-4375-A23B-9A02CC3C8739}">
      <dgm:prSet/>
      <dgm:spPr/>
      <dgm:t>
        <a:bodyPr/>
        <a:lstStyle/>
        <a:p>
          <a:endParaRPr lang="ru-RU"/>
        </a:p>
      </dgm:t>
    </dgm:pt>
    <dgm:pt modelId="{2F932AD2-85BD-49E3-BE52-1959D6C511C7}" type="sibTrans" cxnId="{A1E9C974-AA4F-4375-A23B-9A02CC3C8739}">
      <dgm:prSet/>
      <dgm:spPr/>
      <dgm:t>
        <a:bodyPr/>
        <a:lstStyle/>
        <a:p>
          <a:endParaRPr lang="ru-RU"/>
        </a:p>
      </dgm:t>
    </dgm:pt>
    <dgm:pt modelId="{2368F76A-9D34-4540-A8B7-A1578A56DBB0}" type="pres">
      <dgm:prSet presAssocID="{132A093B-BF3D-458A-B583-7F4031FDD6F3}" presName="rootnode" presStyleCnt="0">
        <dgm:presLayoutVars>
          <dgm:chMax/>
          <dgm:chPref/>
          <dgm:dir/>
          <dgm:animLvl val="lvl"/>
        </dgm:presLayoutVars>
      </dgm:prSet>
      <dgm:spPr/>
    </dgm:pt>
    <dgm:pt modelId="{46CC8317-BD18-4526-AE81-837E15EA95C0}" type="pres">
      <dgm:prSet presAssocID="{1977EE64-D09E-4F94-8D40-03FEF59C440D}" presName="composite" presStyleCnt="0"/>
      <dgm:spPr/>
    </dgm:pt>
    <dgm:pt modelId="{212D9A9B-7854-4D46-A94E-4B24C1CFDE53}" type="pres">
      <dgm:prSet presAssocID="{1977EE64-D09E-4F94-8D40-03FEF59C440D}" presName="LShape" presStyleLbl="alignNode1" presStyleIdx="0" presStyleCnt="5"/>
      <dgm:spPr/>
    </dgm:pt>
    <dgm:pt modelId="{30BB8277-1B0E-434A-BAFC-1644BD092835}" type="pres">
      <dgm:prSet presAssocID="{1977EE64-D09E-4F94-8D40-03FEF59C440D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735373A1-93EE-4141-9881-ADEED5B58478}" type="pres">
      <dgm:prSet presAssocID="{1977EE64-D09E-4F94-8D40-03FEF59C440D}" presName="Triangle" presStyleLbl="alignNode1" presStyleIdx="1" presStyleCnt="5"/>
      <dgm:spPr/>
    </dgm:pt>
    <dgm:pt modelId="{D33C0162-ADC0-429E-A435-9C89BEE1B788}" type="pres">
      <dgm:prSet presAssocID="{3B090784-AC06-4ED5-B92D-9468A22DF378}" presName="sibTrans" presStyleCnt="0"/>
      <dgm:spPr/>
    </dgm:pt>
    <dgm:pt modelId="{730249E3-1CFF-4633-9D1A-F503683098FE}" type="pres">
      <dgm:prSet presAssocID="{3B090784-AC06-4ED5-B92D-9468A22DF378}" presName="space" presStyleCnt="0"/>
      <dgm:spPr/>
    </dgm:pt>
    <dgm:pt modelId="{E41DA945-03C6-4A65-8F07-6D5116C0B2E1}" type="pres">
      <dgm:prSet presAssocID="{31C38B04-455A-435C-9FD6-064775910E3A}" presName="composite" presStyleCnt="0"/>
      <dgm:spPr/>
    </dgm:pt>
    <dgm:pt modelId="{871DFAA3-58C3-479A-A570-0BAF3CF7C96B}" type="pres">
      <dgm:prSet presAssocID="{31C38B04-455A-435C-9FD6-064775910E3A}" presName="LShape" presStyleLbl="alignNode1" presStyleIdx="2" presStyleCnt="5"/>
      <dgm:spPr/>
    </dgm:pt>
    <dgm:pt modelId="{F4783DB7-9FBA-4F52-8545-490DCAAA23D6}" type="pres">
      <dgm:prSet presAssocID="{31C38B04-455A-435C-9FD6-064775910E3A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8D114A11-1C6C-49AD-8906-A3B241598577}" type="pres">
      <dgm:prSet presAssocID="{31C38B04-455A-435C-9FD6-064775910E3A}" presName="Triangle" presStyleLbl="alignNode1" presStyleIdx="3" presStyleCnt="5"/>
      <dgm:spPr/>
    </dgm:pt>
    <dgm:pt modelId="{D0F8EA86-A165-419B-9D4D-867E3044ECB0}" type="pres">
      <dgm:prSet presAssocID="{5C591C95-7496-4836-A8E1-FEC30255632B}" presName="sibTrans" presStyleCnt="0"/>
      <dgm:spPr/>
    </dgm:pt>
    <dgm:pt modelId="{13635D55-02F2-439A-9F2F-4DA72C4F43C5}" type="pres">
      <dgm:prSet presAssocID="{5C591C95-7496-4836-A8E1-FEC30255632B}" presName="space" presStyleCnt="0"/>
      <dgm:spPr/>
    </dgm:pt>
    <dgm:pt modelId="{E400A33F-7377-4A33-A97A-E40B53D48C07}" type="pres">
      <dgm:prSet presAssocID="{8F729DB7-F2FC-4F50-891D-FB3A6544B507}" presName="composite" presStyleCnt="0"/>
      <dgm:spPr/>
    </dgm:pt>
    <dgm:pt modelId="{5B3BDAA6-7029-4DB5-A553-65C1CEA1FE10}" type="pres">
      <dgm:prSet presAssocID="{8F729DB7-F2FC-4F50-891D-FB3A6544B507}" presName="LShape" presStyleLbl="alignNode1" presStyleIdx="4" presStyleCnt="5"/>
      <dgm:spPr/>
    </dgm:pt>
    <dgm:pt modelId="{1BE6E99F-F653-4B13-885D-8637ABEE1C86}" type="pres">
      <dgm:prSet presAssocID="{8F729DB7-F2FC-4F50-891D-FB3A6544B507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88DE8F8E-D5BB-4C98-9B35-29B1F23B3275}" srcId="{132A093B-BF3D-458A-B583-7F4031FDD6F3}" destId="{31C38B04-455A-435C-9FD6-064775910E3A}" srcOrd="1" destOrd="0" parTransId="{42B027F4-163C-4A85-A03A-4F398D734BBA}" sibTransId="{5C591C95-7496-4836-A8E1-FEC30255632B}"/>
    <dgm:cxn modelId="{A1E9C974-AA4F-4375-A23B-9A02CC3C8739}" srcId="{132A093B-BF3D-458A-B583-7F4031FDD6F3}" destId="{8F729DB7-F2FC-4F50-891D-FB3A6544B507}" srcOrd="2" destOrd="0" parTransId="{F65EA065-535D-4668-B3F5-C84DB2D8A7BD}" sibTransId="{2F932AD2-85BD-49E3-BE52-1959D6C511C7}"/>
    <dgm:cxn modelId="{C2AC5695-C9F9-4D41-9941-22E3705B5497}" type="presOf" srcId="{8F729DB7-F2FC-4F50-891D-FB3A6544B507}" destId="{1BE6E99F-F653-4B13-885D-8637ABEE1C86}" srcOrd="0" destOrd="0" presId="urn:microsoft.com/office/officeart/2009/3/layout/StepUpProcess"/>
    <dgm:cxn modelId="{6496A7C8-145B-4831-849D-75270E41FE12}" srcId="{132A093B-BF3D-458A-B583-7F4031FDD6F3}" destId="{1977EE64-D09E-4F94-8D40-03FEF59C440D}" srcOrd="0" destOrd="0" parTransId="{BA45C549-85D5-4CCB-8089-AB655FB615FD}" sibTransId="{3B090784-AC06-4ED5-B92D-9468A22DF378}"/>
    <dgm:cxn modelId="{BEBD37D3-C28E-4CB5-8944-F8AD6C38653D}" type="presOf" srcId="{1977EE64-D09E-4F94-8D40-03FEF59C440D}" destId="{30BB8277-1B0E-434A-BAFC-1644BD092835}" srcOrd="0" destOrd="0" presId="urn:microsoft.com/office/officeart/2009/3/layout/StepUpProcess"/>
    <dgm:cxn modelId="{BDBB9269-783B-4747-8A42-D9E2EE383613}" type="presOf" srcId="{132A093B-BF3D-458A-B583-7F4031FDD6F3}" destId="{2368F76A-9D34-4540-A8B7-A1578A56DBB0}" srcOrd="0" destOrd="0" presId="urn:microsoft.com/office/officeart/2009/3/layout/StepUpProcess"/>
    <dgm:cxn modelId="{4F5687E8-4C80-42F3-8844-3C1E94EF4E49}" type="presOf" srcId="{31C38B04-455A-435C-9FD6-064775910E3A}" destId="{F4783DB7-9FBA-4F52-8545-490DCAAA23D6}" srcOrd="0" destOrd="0" presId="urn:microsoft.com/office/officeart/2009/3/layout/StepUpProcess"/>
    <dgm:cxn modelId="{C3553403-212B-4370-8736-C5B5D137F8F6}" type="presParOf" srcId="{2368F76A-9D34-4540-A8B7-A1578A56DBB0}" destId="{46CC8317-BD18-4526-AE81-837E15EA95C0}" srcOrd="0" destOrd="0" presId="urn:microsoft.com/office/officeart/2009/3/layout/StepUpProcess"/>
    <dgm:cxn modelId="{5EC2A1C7-DAA6-4AA4-A697-B312BEBDEE7E}" type="presParOf" srcId="{46CC8317-BD18-4526-AE81-837E15EA95C0}" destId="{212D9A9B-7854-4D46-A94E-4B24C1CFDE53}" srcOrd="0" destOrd="0" presId="urn:microsoft.com/office/officeart/2009/3/layout/StepUpProcess"/>
    <dgm:cxn modelId="{8EB1006F-504C-4489-A23F-7D08FB12D287}" type="presParOf" srcId="{46CC8317-BD18-4526-AE81-837E15EA95C0}" destId="{30BB8277-1B0E-434A-BAFC-1644BD092835}" srcOrd="1" destOrd="0" presId="urn:microsoft.com/office/officeart/2009/3/layout/StepUpProcess"/>
    <dgm:cxn modelId="{A38D0410-BD41-4FA4-B337-4D6086878F4A}" type="presParOf" srcId="{46CC8317-BD18-4526-AE81-837E15EA95C0}" destId="{735373A1-93EE-4141-9881-ADEED5B58478}" srcOrd="2" destOrd="0" presId="urn:microsoft.com/office/officeart/2009/3/layout/StepUpProcess"/>
    <dgm:cxn modelId="{FA678074-A0D1-40A0-A4AD-1D6585EFBFD8}" type="presParOf" srcId="{2368F76A-9D34-4540-A8B7-A1578A56DBB0}" destId="{D33C0162-ADC0-429E-A435-9C89BEE1B788}" srcOrd="1" destOrd="0" presId="urn:microsoft.com/office/officeart/2009/3/layout/StepUpProcess"/>
    <dgm:cxn modelId="{3A5FABC1-FC18-4CCF-92D4-CFC08B635D4C}" type="presParOf" srcId="{D33C0162-ADC0-429E-A435-9C89BEE1B788}" destId="{730249E3-1CFF-4633-9D1A-F503683098FE}" srcOrd="0" destOrd="0" presId="urn:microsoft.com/office/officeart/2009/3/layout/StepUpProcess"/>
    <dgm:cxn modelId="{2CC9C02D-D598-4487-9183-2DB117247F41}" type="presParOf" srcId="{2368F76A-9D34-4540-A8B7-A1578A56DBB0}" destId="{E41DA945-03C6-4A65-8F07-6D5116C0B2E1}" srcOrd="2" destOrd="0" presId="urn:microsoft.com/office/officeart/2009/3/layout/StepUpProcess"/>
    <dgm:cxn modelId="{2F86DE98-C0D4-4DC6-A11D-7CEED23D8EEC}" type="presParOf" srcId="{E41DA945-03C6-4A65-8F07-6D5116C0B2E1}" destId="{871DFAA3-58C3-479A-A570-0BAF3CF7C96B}" srcOrd="0" destOrd="0" presId="urn:microsoft.com/office/officeart/2009/3/layout/StepUpProcess"/>
    <dgm:cxn modelId="{9E987FDB-A3AA-4991-8556-1723DCD9837F}" type="presParOf" srcId="{E41DA945-03C6-4A65-8F07-6D5116C0B2E1}" destId="{F4783DB7-9FBA-4F52-8545-490DCAAA23D6}" srcOrd="1" destOrd="0" presId="urn:microsoft.com/office/officeart/2009/3/layout/StepUpProcess"/>
    <dgm:cxn modelId="{972C518E-131C-452C-B52F-B8FB5EB8C4F3}" type="presParOf" srcId="{E41DA945-03C6-4A65-8F07-6D5116C0B2E1}" destId="{8D114A11-1C6C-49AD-8906-A3B241598577}" srcOrd="2" destOrd="0" presId="urn:microsoft.com/office/officeart/2009/3/layout/StepUpProcess"/>
    <dgm:cxn modelId="{56CAEBFC-A88F-4332-9341-F2120301BE49}" type="presParOf" srcId="{2368F76A-9D34-4540-A8B7-A1578A56DBB0}" destId="{D0F8EA86-A165-419B-9D4D-867E3044ECB0}" srcOrd="3" destOrd="0" presId="urn:microsoft.com/office/officeart/2009/3/layout/StepUpProcess"/>
    <dgm:cxn modelId="{B18AF753-B6C7-4C1A-A686-A1C1BBC2C36A}" type="presParOf" srcId="{D0F8EA86-A165-419B-9D4D-867E3044ECB0}" destId="{13635D55-02F2-439A-9F2F-4DA72C4F43C5}" srcOrd="0" destOrd="0" presId="urn:microsoft.com/office/officeart/2009/3/layout/StepUpProcess"/>
    <dgm:cxn modelId="{74C5561F-1742-4ED9-AB46-48DA14BCA3E8}" type="presParOf" srcId="{2368F76A-9D34-4540-A8B7-A1578A56DBB0}" destId="{E400A33F-7377-4A33-A97A-E40B53D48C07}" srcOrd="4" destOrd="0" presId="urn:microsoft.com/office/officeart/2009/3/layout/StepUpProcess"/>
    <dgm:cxn modelId="{92A09B0E-C08D-4524-8FB2-C07207ADDA8B}" type="presParOf" srcId="{E400A33F-7377-4A33-A97A-E40B53D48C07}" destId="{5B3BDAA6-7029-4DB5-A553-65C1CEA1FE10}" srcOrd="0" destOrd="0" presId="urn:microsoft.com/office/officeart/2009/3/layout/StepUpProcess"/>
    <dgm:cxn modelId="{8C93E869-78CB-498C-92C1-9F486886C4A4}" type="presParOf" srcId="{E400A33F-7377-4A33-A97A-E40B53D48C07}" destId="{1BE6E99F-F653-4B13-885D-8637ABEE1C86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2BB7C2B-1387-4370-A62C-0F8F95E92BB0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B5679F43-091A-461B-8435-E36DE0D136C9}">
      <dgm:prSet phldrT="[Текст]"/>
      <dgm:spPr/>
      <dgm:t>
        <a:bodyPr/>
        <a:lstStyle/>
        <a:p>
          <a:r>
            <a:rPr lang="ru-RU" dirty="0"/>
            <a:t>1. </a:t>
          </a:r>
          <a:r>
            <a:rPr lang="ru-RU" dirty="0" smtClean="0"/>
            <a:t>Мотивирование деятельности</a:t>
          </a:r>
          <a:endParaRPr lang="ru-RU" dirty="0"/>
        </a:p>
      </dgm:t>
    </dgm:pt>
    <dgm:pt modelId="{BC7DD292-E19F-4C4F-AAF6-D37C9122A085}" type="parTrans" cxnId="{C67983C2-CCDE-4B8B-8F4A-06729E7C3578}">
      <dgm:prSet/>
      <dgm:spPr/>
      <dgm:t>
        <a:bodyPr/>
        <a:lstStyle/>
        <a:p>
          <a:endParaRPr lang="ru-RU"/>
        </a:p>
      </dgm:t>
    </dgm:pt>
    <dgm:pt modelId="{46DC79A5-A8B3-4A85-8C67-727CE3E9A249}" type="sibTrans" cxnId="{C67983C2-CCDE-4B8B-8F4A-06729E7C3578}">
      <dgm:prSet/>
      <dgm:spPr/>
      <dgm:t>
        <a:bodyPr/>
        <a:lstStyle/>
        <a:p>
          <a:endParaRPr lang="ru-RU"/>
        </a:p>
      </dgm:t>
    </dgm:pt>
    <dgm:pt modelId="{CF862B37-7E6D-4A2E-984D-CB1FC814BC41}">
      <dgm:prSet phldrT="[Текст]"/>
      <dgm:spPr/>
      <dgm:t>
        <a:bodyPr/>
        <a:lstStyle/>
        <a:p>
          <a:r>
            <a:rPr lang="ru-RU"/>
            <a:t>Примеры информационных процессов.</a:t>
          </a:r>
        </a:p>
        <a:p>
          <a:r>
            <a:rPr lang="ru-RU"/>
            <a:t>Необходимость описания, исследования процессов.</a:t>
          </a:r>
        </a:p>
      </dgm:t>
    </dgm:pt>
    <dgm:pt modelId="{B71D4B9C-7AE1-4284-9D93-D90C8E9324BA}" type="parTrans" cxnId="{AD4E79D4-7669-4B96-B5E8-A9E4D8F1C2FA}">
      <dgm:prSet/>
      <dgm:spPr/>
      <dgm:t>
        <a:bodyPr/>
        <a:lstStyle/>
        <a:p>
          <a:endParaRPr lang="ru-RU"/>
        </a:p>
      </dgm:t>
    </dgm:pt>
    <dgm:pt modelId="{FD2C77E8-114F-4919-9C1F-845803E9F1EE}" type="sibTrans" cxnId="{AD4E79D4-7669-4B96-B5E8-A9E4D8F1C2FA}">
      <dgm:prSet/>
      <dgm:spPr/>
      <dgm:t>
        <a:bodyPr/>
        <a:lstStyle/>
        <a:p>
          <a:endParaRPr lang="ru-RU"/>
        </a:p>
      </dgm:t>
    </dgm:pt>
    <dgm:pt modelId="{D99C55F5-2697-44AF-A71A-21DFC500D0D8}">
      <dgm:prSet phldrT="[Текст]"/>
      <dgm:spPr/>
      <dgm:t>
        <a:bodyPr/>
        <a:lstStyle/>
        <a:p>
          <a:r>
            <a:rPr lang="ru-RU" dirty="0"/>
            <a:t>2. Изучения инструментария программирования</a:t>
          </a:r>
        </a:p>
      </dgm:t>
    </dgm:pt>
    <dgm:pt modelId="{73E8D14A-D996-410D-93DF-C477C1ED2911}" type="parTrans" cxnId="{5FB3A343-ADC1-4D0A-9654-83EF42BF03CF}">
      <dgm:prSet/>
      <dgm:spPr/>
      <dgm:t>
        <a:bodyPr/>
        <a:lstStyle/>
        <a:p>
          <a:endParaRPr lang="ru-RU"/>
        </a:p>
      </dgm:t>
    </dgm:pt>
    <dgm:pt modelId="{C9FA1AC7-C28C-47F8-B20D-FA83BF3DCCE1}" type="sibTrans" cxnId="{5FB3A343-ADC1-4D0A-9654-83EF42BF03CF}">
      <dgm:prSet/>
      <dgm:spPr/>
      <dgm:t>
        <a:bodyPr/>
        <a:lstStyle/>
        <a:p>
          <a:endParaRPr lang="ru-RU"/>
        </a:p>
      </dgm:t>
    </dgm:pt>
    <dgm:pt modelId="{3BC890A3-B181-4B0A-A2AF-C5573C7B0A12}">
      <dgm:prSet phldrT="[Текст]"/>
      <dgm:spPr/>
      <dgm:t>
        <a:bodyPr/>
        <a:lstStyle/>
        <a:p>
          <a:r>
            <a:rPr lang="ru-RU"/>
            <a:t>2.1 Представление об инструментарии</a:t>
          </a:r>
          <a:r>
            <a:rPr lang="en-US"/>
            <a:t> </a:t>
          </a:r>
          <a:r>
            <a:rPr lang="ru-RU"/>
            <a:t>программирования (синтаксис, семантика).</a:t>
          </a:r>
        </a:p>
      </dgm:t>
    </dgm:pt>
    <dgm:pt modelId="{18CAD141-BC73-4130-A1EE-2F2037D25FE4}" type="parTrans" cxnId="{E5F186A5-73B1-4936-833B-BE4E65F3CFB0}">
      <dgm:prSet/>
      <dgm:spPr/>
      <dgm:t>
        <a:bodyPr/>
        <a:lstStyle/>
        <a:p>
          <a:endParaRPr lang="ru-RU"/>
        </a:p>
      </dgm:t>
    </dgm:pt>
    <dgm:pt modelId="{94109243-3A62-41A0-BF65-106E0BB5392E}" type="sibTrans" cxnId="{E5F186A5-73B1-4936-833B-BE4E65F3CFB0}">
      <dgm:prSet/>
      <dgm:spPr/>
      <dgm:t>
        <a:bodyPr/>
        <a:lstStyle/>
        <a:p>
          <a:endParaRPr lang="ru-RU"/>
        </a:p>
      </dgm:t>
    </dgm:pt>
    <dgm:pt modelId="{4F887858-10DE-477D-BA2E-69BEA041E18E}">
      <dgm:prSet phldrT="[Текст]"/>
      <dgm:spPr/>
      <dgm:t>
        <a:bodyPr/>
        <a:lstStyle/>
        <a:p>
          <a:r>
            <a:rPr lang="ru-RU" dirty="0"/>
            <a:t>3. Деятельность по моделированию</a:t>
          </a:r>
        </a:p>
      </dgm:t>
    </dgm:pt>
    <dgm:pt modelId="{BFC89A33-BA4D-4C50-9D12-D9F189EAEC52}" type="parTrans" cxnId="{147F5FDE-29ED-4E30-A612-FC5991F8DB99}">
      <dgm:prSet/>
      <dgm:spPr/>
      <dgm:t>
        <a:bodyPr/>
        <a:lstStyle/>
        <a:p>
          <a:endParaRPr lang="ru-RU"/>
        </a:p>
      </dgm:t>
    </dgm:pt>
    <dgm:pt modelId="{0CAF9D3A-E4D2-4F1D-A2AF-55B3F56B92B9}" type="sibTrans" cxnId="{147F5FDE-29ED-4E30-A612-FC5991F8DB99}">
      <dgm:prSet/>
      <dgm:spPr/>
      <dgm:t>
        <a:bodyPr/>
        <a:lstStyle/>
        <a:p>
          <a:endParaRPr lang="ru-RU"/>
        </a:p>
      </dgm:t>
    </dgm:pt>
    <dgm:pt modelId="{3228121A-6C6E-4AC6-84CA-293446719659}">
      <dgm:prSet phldrT="[Текст]"/>
      <dgm:spPr/>
      <dgm:t>
        <a:bodyPr/>
        <a:lstStyle/>
        <a:p>
          <a:r>
            <a:rPr lang="ru-RU" dirty="0"/>
            <a:t>3.1 Деятельность по моделированию с использованием изученного инструментария.</a:t>
          </a:r>
        </a:p>
      </dgm:t>
    </dgm:pt>
    <dgm:pt modelId="{254F3C39-3756-43CF-99EB-FEB452F9A5B3}" type="parTrans" cxnId="{DE2F35D1-FD4C-4035-BF59-1FBCDBE02195}">
      <dgm:prSet/>
      <dgm:spPr/>
      <dgm:t>
        <a:bodyPr/>
        <a:lstStyle/>
        <a:p>
          <a:endParaRPr lang="ru-RU"/>
        </a:p>
      </dgm:t>
    </dgm:pt>
    <dgm:pt modelId="{89E472E1-BC7D-43C2-863C-58432DA11C0C}" type="sibTrans" cxnId="{DE2F35D1-FD4C-4035-BF59-1FBCDBE02195}">
      <dgm:prSet/>
      <dgm:spPr/>
      <dgm:t>
        <a:bodyPr/>
        <a:lstStyle/>
        <a:p>
          <a:endParaRPr lang="ru-RU"/>
        </a:p>
      </dgm:t>
    </dgm:pt>
    <dgm:pt modelId="{3360E449-066D-455F-9BC4-C8BDBA330E95}">
      <dgm:prSet/>
      <dgm:spPr/>
      <dgm:t>
        <a:bodyPr/>
        <a:lstStyle/>
        <a:p>
          <a:r>
            <a:rPr lang="ru-RU" dirty="0"/>
            <a:t>22. Примеры применения инструментария программирования.</a:t>
          </a:r>
        </a:p>
      </dgm:t>
    </dgm:pt>
    <dgm:pt modelId="{F2C4EADE-7549-42E6-A9EC-C77A0B7F161B}" type="parTrans" cxnId="{22BB6F30-04DF-46F3-A7BE-8603B2CA0276}">
      <dgm:prSet/>
      <dgm:spPr/>
      <dgm:t>
        <a:bodyPr/>
        <a:lstStyle/>
        <a:p>
          <a:endParaRPr lang="ru-RU"/>
        </a:p>
      </dgm:t>
    </dgm:pt>
    <dgm:pt modelId="{4C3D1550-8CFF-421C-A983-3CCF549CACCB}" type="sibTrans" cxnId="{22BB6F30-04DF-46F3-A7BE-8603B2CA0276}">
      <dgm:prSet/>
      <dgm:spPr/>
      <dgm:t>
        <a:bodyPr/>
        <a:lstStyle/>
        <a:p>
          <a:endParaRPr lang="ru-RU"/>
        </a:p>
      </dgm:t>
    </dgm:pt>
    <dgm:pt modelId="{030602AB-2526-4D73-9E28-F60517E3CAC4}">
      <dgm:prSet/>
      <dgm:spPr/>
      <dgm:t>
        <a:bodyPr/>
        <a:lstStyle/>
        <a:p>
          <a:r>
            <a:rPr lang="ru-RU"/>
            <a:t>2.3 Инициирование деятельности по исследованию дополнительных возможностей инструментария.</a:t>
          </a:r>
        </a:p>
      </dgm:t>
    </dgm:pt>
    <dgm:pt modelId="{E757ED1F-71C5-470B-8394-845F83A0B972}" type="parTrans" cxnId="{6B4DCA46-293A-424C-B2A4-4B109A795E70}">
      <dgm:prSet/>
      <dgm:spPr/>
      <dgm:t>
        <a:bodyPr/>
        <a:lstStyle/>
        <a:p>
          <a:endParaRPr lang="ru-RU"/>
        </a:p>
      </dgm:t>
    </dgm:pt>
    <dgm:pt modelId="{135A060B-1B9E-41A4-B0F2-419CB5A10EF4}" type="sibTrans" cxnId="{6B4DCA46-293A-424C-B2A4-4B109A795E70}">
      <dgm:prSet/>
      <dgm:spPr/>
      <dgm:t>
        <a:bodyPr/>
        <a:lstStyle/>
        <a:p>
          <a:endParaRPr lang="ru-RU"/>
        </a:p>
      </dgm:t>
    </dgm:pt>
    <dgm:pt modelId="{C3790E96-3A45-467C-90CA-8FA613D366FE}">
      <dgm:prSet/>
      <dgm:spPr/>
      <dgm:t>
        <a:bodyPr/>
        <a:lstStyle/>
        <a:p>
          <a:r>
            <a:rPr lang="ru-RU"/>
            <a:t>2.4 Формирование навыков применения инструментария программирования.</a:t>
          </a:r>
        </a:p>
      </dgm:t>
    </dgm:pt>
    <dgm:pt modelId="{7D44BB99-7258-4651-AB47-B1AB02ED377A}" type="parTrans" cxnId="{9E3FA8D5-4B1E-420D-92A5-9A876C8B42ED}">
      <dgm:prSet/>
      <dgm:spPr/>
      <dgm:t>
        <a:bodyPr/>
        <a:lstStyle/>
        <a:p>
          <a:endParaRPr lang="ru-RU"/>
        </a:p>
      </dgm:t>
    </dgm:pt>
    <dgm:pt modelId="{98CCA6A2-5885-4D87-9AD2-8DD109A71640}" type="sibTrans" cxnId="{9E3FA8D5-4B1E-420D-92A5-9A876C8B42ED}">
      <dgm:prSet/>
      <dgm:spPr/>
      <dgm:t>
        <a:bodyPr/>
        <a:lstStyle/>
        <a:p>
          <a:endParaRPr lang="ru-RU"/>
        </a:p>
      </dgm:t>
    </dgm:pt>
    <dgm:pt modelId="{6F0AB6B2-8DB5-4134-AFF4-1D48232B7500}">
      <dgm:prSet/>
      <dgm:spPr/>
      <dgm:t>
        <a:bodyPr/>
        <a:lstStyle/>
        <a:p>
          <a:r>
            <a:rPr lang="ru-RU" smtClean="0"/>
            <a:t>Примеры </a:t>
          </a:r>
          <a:r>
            <a:rPr lang="ru-RU" dirty="0"/>
            <a:t>решения задач по моделированию.</a:t>
          </a:r>
        </a:p>
      </dgm:t>
    </dgm:pt>
    <dgm:pt modelId="{47ED9C87-3162-4F69-AADC-3A09389B9103}" type="parTrans" cxnId="{B545BCD9-3A45-4B9C-A629-F224956F8EE6}">
      <dgm:prSet/>
      <dgm:spPr/>
      <dgm:t>
        <a:bodyPr/>
        <a:lstStyle/>
        <a:p>
          <a:endParaRPr lang="ru-RU"/>
        </a:p>
      </dgm:t>
    </dgm:pt>
    <dgm:pt modelId="{34E6EC4C-1D70-49DE-B802-72C6CD83B14A}" type="sibTrans" cxnId="{B545BCD9-3A45-4B9C-A629-F224956F8EE6}">
      <dgm:prSet/>
      <dgm:spPr/>
      <dgm:t>
        <a:bodyPr/>
        <a:lstStyle/>
        <a:p>
          <a:endParaRPr lang="ru-RU"/>
        </a:p>
      </dgm:t>
    </dgm:pt>
    <dgm:pt modelId="{F58C71E4-087E-495F-BE1B-F3178625BCD8}">
      <dgm:prSet/>
      <dgm:spPr/>
      <dgm:t>
        <a:bodyPr/>
        <a:lstStyle/>
        <a:p>
          <a:r>
            <a:rPr lang="ru-RU"/>
            <a:t>Набор задач по моделированию.</a:t>
          </a:r>
        </a:p>
      </dgm:t>
    </dgm:pt>
    <dgm:pt modelId="{0F6C1FB8-E457-445E-8636-52ABADF8066A}" type="parTrans" cxnId="{09DA4EFA-690D-40A4-84A8-CEEAA5EEB378}">
      <dgm:prSet/>
      <dgm:spPr/>
      <dgm:t>
        <a:bodyPr/>
        <a:lstStyle/>
        <a:p>
          <a:endParaRPr lang="ru-RU"/>
        </a:p>
      </dgm:t>
    </dgm:pt>
    <dgm:pt modelId="{B4FDDBEB-DFF4-4B2E-994B-2606E3242153}" type="sibTrans" cxnId="{09DA4EFA-690D-40A4-84A8-CEEAA5EEB378}">
      <dgm:prSet/>
      <dgm:spPr/>
      <dgm:t>
        <a:bodyPr/>
        <a:lstStyle/>
        <a:p>
          <a:endParaRPr lang="ru-RU"/>
        </a:p>
      </dgm:t>
    </dgm:pt>
    <dgm:pt modelId="{52411802-5F82-43C4-B437-0DB782A5AEF2}">
      <dgm:prSet/>
      <dgm:spPr/>
      <dgm:t>
        <a:bodyPr/>
        <a:lstStyle/>
        <a:p>
          <a:r>
            <a:rPr lang="ru-RU"/>
            <a:t>3.2 Деятельность по моделированию с использованием всех изученных инструментариев.</a:t>
          </a:r>
        </a:p>
      </dgm:t>
    </dgm:pt>
    <dgm:pt modelId="{014EEA87-8EF2-42C0-A562-8AEF8B544F93}" type="parTrans" cxnId="{039E4ADA-BFF5-43F0-8E95-9DF9F169CED0}">
      <dgm:prSet/>
      <dgm:spPr/>
      <dgm:t>
        <a:bodyPr/>
        <a:lstStyle/>
        <a:p>
          <a:endParaRPr lang="ru-RU"/>
        </a:p>
      </dgm:t>
    </dgm:pt>
    <dgm:pt modelId="{C9038595-E0BD-48CA-B544-3513A70559EB}" type="sibTrans" cxnId="{039E4ADA-BFF5-43F0-8E95-9DF9F169CED0}">
      <dgm:prSet/>
      <dgm:spPr/>
      <dgm:t>
        <a:bodyPr/>
        <a:lstStyle/>
        <a:p>
          <a:endParaRPr lang="ru-RU"/>
        </a:p>
      </dgm:t>
    </dgm:pt>
    <dgm:pt modelId="{FE1CC45E-427A-42F6-BF78-D9E1733559FD}">
      <dgm:prSet/>
      <dgm:spPr/>
      <dgm:t>
        <a:bodyPr/>
        <a:lstStyle/>
        <a:p>
          <a:r>
            <a:rPr lang="ru-RU"/>
            <a:t>Примеры решения задач по моделированию.</a:t>
          </a:r>
        </a:p>
      </dgm:t>
    </dgm:pt>
    <dgm:pt modelId="{B363B33D-1204-4A2D-B294-8742E67EE428}" type="parTrans" cxnId="{C2A3FE4B-8DEC-4D55-94AE-151452892060}">
      <dgm:prSet/>
      <dgm:spPr/>
      <dgm:t>
        <a:bodyPr/>
        <a:lstStyle/>
        <a:p>
          <a:endParaRPr lang="ru-RU"/>
        </a:p>
      </dgm:t>
    </dgm:pt>
    <dgm:pt modelId="{0223F181-A3AA-48BB-A59D-9DC1D48E536C}" type="sibTrans" cxnId="{C2A3FE4B-8DEC-4D55-94AE-151452892060}">
      <dgm:prSet/>
      <dgm:spPr/>
      <dgm:t>
        <a:bodyPr/>
        <a:lstStyle/>
        <a:p>
          <a:endParaRPr lang="ru-RU"/>
        </a:p>
      </dgm:t>
    </dgm:pt>
    <dgm:pt modelId="{0850B43A-3F19-42DA-98D0-B12CFFBAF68F}">
      <dgm:prSet/>
      <dgm:spPr/>
      <dgm:t>
        <a:bodyPr/>
        <a:lstStyle/>
        <a:p>
          <a:r>
            <a:rPr lang="ru-RU"/>
            <a:t>Набор задач по моделированию.</a:t>
          </a:r>
        </a:p>
      </dgm:t>
    </dgm:pt>
    <dgm:pt modelId="{FEE0E95B-C380-465C-AEE5-F711A90D909B}" type="parTrans" cxnId="{4817D06B-A3F2-4790-883E-5A0ED5A1CDD8}">
      <dgm:prSet/>
      <dgm:spPr/>
      <dgm:t>
        <a:bodyPr/>
        <a:lstStyle/>
        <a:p>
          <a:endParaRPr lang="ru-RU"/>
        </a:p>
      </dgm:t>
    </dgm:pt>
    <dgm:pt modelId="{5AC3FBED-BB4B-4EED-B341-EFC053BD1460}" type="sibTrans" cxnId="{4817D06B-A3F2-4790-883E-5A0ED5A1CDD8}">
      <dgm:prSet/>
      <dgm:spPr/>
      <dgm:t>
        <a:bodyPr/>
        <a:lstStyle/>
        <a:p>
          <a:endParaRPr lang="ru-RU"/>
        </a:p>
      </dgm:t>
    </dgm:pt>
    <dgm:pt modelId="{974AB522-89CA-4978-8664-D577BCE31973}" type="pres">
      <dgm:prSet presAssocID="{D2BB7C2B-1387-4370-A62C-0F8F95E92BB0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5658FB98-F19E-4F5B-8A21-6EC51D3C5A9B}" type="pres">
      <dgm:prSet presAssocID="{B5679F43-091A-461B-8435-E36DE0D136C9}" presName="parentText1" presStyleLbl="node1" presStyleIdx="0" presStyleCnt="3" custScaleX="38000" custScaleY="113732" custLinFactNeighborX="-31000" custLinFactNeighborY="-5297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247AF1-B942-4EE6-928C-DD503350B415}" type="pres">
      <dgm:prSet presAssocID="{B5679F43-091A-461B-8435-E36DE0D136C9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D68B3B-AB4D-48BE-BE77-28ADEC4D4F43}" type="pres">
      <dgm:prSet presAssocID="{D99C55F5-2697-44AF-A71A-21DFC500D0D8}" presName="parentText2" presStyleLbl="node1" presStyleIdx="1" presStyleCnt="3" custScaleX="51718" custScaleY="123045" custLinFactNeighborX="-24262" custLinFactNeighborY="-6071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BDB2C6-7ABA-45E2-9514-62765AA8EA8D}" type="pres">
      <dgm:prSet presAssocID="{D99C55F5-2697-44AF-A71A-21DFC500D0D8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25519C-2318-4ED1-924E-884645EBC258}" type="pres">
      <dgm:prSet presAssocID="{4F887858-10DE-477D-BA2E-69BEA041E18E}" presName="parentText3" presStyleLbl="node1" presStyleIdx="2" presStyleCnt="3" custScaleY="119457" custLinFactNeighborX="-246" custLinFactNeighborY="-6866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A19CCF-DBAE-482C-861A-74D2814C57E2}" type="pres">
      <dgm:prSet presAssocID="{4F887858-10DE-477D-BA2E-69BEA041E18E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2A3FE4B-8DEC-4D55-94AE-151452892060}" srcId="{52411802-5F82-43C4-B437-0DB782A5AEF2}" destId="{FE1CC45E-427A-42F6-BF78-D9E1733559FD}" srcOrd="0" destOrd="0" parTransId="{B363B33D-1204-4A2D-B294-8742E67EE428}" sibTransId="{0223F181-A3AA-48BB-A59D-9DC1D48E536C}"/>
    <dgm:cxn modelId="{3F940B95-C415-4E9D-8928-058A2FD4BBD2}" type="presOf" srcId="{C3790E96-3A45-467C-90CA-8FA613D366FE}" destId="{9ABDB2C6-7ABA-45E2-9514-62765AA8EA8D}" srcOrd="0" destOrd="3" presId="urn:microsoft.com/office/officeart/2009/3/layout/IncreasingArrowsProcess"/>
    <dgm:cxn modelId="{0A0A1048-C13B-446B-8F08-8C45418C8130}" type="presOf" srcId="{6F0AB6B2-8DB5-4134-AFF4-1D48232B7500}" destId="{88A19CCF-DBAE-482C-861A-74D2814C57E2}" srcOrd="0" destOrd="1" presId="urn:microsoft.com/office/officeart/2009/3/layout/IncreasingArrowsProcess"/>
    <dgm:cxn modelId="{22BB6F30-04DF-46F3-A7BE-8603B2CA0276}" srcId="{D99C55F5-2697-44AF-A71A-21DFC500D0D8}" destId="{3360E449-066D-455F-9BC4-C8BDBA330E95}" srcOrd="1" destOrd="0" parTransId="{F2C4EADE-7549-42E6-A9EC-C77A0B7F161B}" sibTransId="{4C3D1550-8CFF-421C-A983-3CCF549CACCB}"/>
    <dgm:cxn modelId="{01BC0E66-FD1D-44FB-807A-6173F844222C}" type="presOf" srcId="{4F887858-10DE-477D-BA2E-69BEA041E18E}" destId="{4A25519C-2318-4ED1-924E-884645EBC258}" srcOrd="0" destOrd="0" presId="urn:microsoft.com/office/officeart/2009/3/layout/IncreasingArrowsProcess"/>
    <dgm:cxn modelId="{B545BCD9-3A45-4B9C-A629-F224956F8EE6}" srcId="{3228121A-6C6E-4AC6-84CA-293446719659}" destId="{6F0AB6B2-8DB5-4134-AFF4-1D48232B7500}" srcOrd="0" destOrd="0" parTransId="{47ED9C87-3162-4F69-AADC-3A09389B9103}" sibTransId="{34E6EC4C-1D70-49DE-B802-72C6CD83B14A}"/>
    <dgm:cxn modelId="{9B7839BD-9291-4FCE-9449-A4D9D48BC32C}" type="presOf" srcId="{D99C55F5-2697-44AF-A71A-21DFC500D0D8}" destId="{E2D68B3B-AB4D-48BE-BE77-28ADEC4D4F43}" srcOrd="0" destOrd="0" presId="urn:microsoft.com/office/officeart/2009/3/layout/IncreasingArrowsProcess"/>
    <dgm:cxn modelId="{547159BE-65AF-41B7-B9DA-BD104D532714}" type="presOf" srcId="{3360E449-066D-455F-9BC4-C8BDBA330E95}" destId="{9ABDB2C6-7ABA-45E2-9514-62765AA8EA8D}" srcOrd="0" destOrd="1" presId="urn:microsoft.com/office/officeart/2009/3/layout/IncreasingArrowsProcess"/>
    <dgm:cxn modelId="{06A8C5A5-96B2-44BF-8865-0D8AE86497ED}" type="presOf" srcId="{0850B43A-3F19-42DA-98D0-B12CFFBAF68F}" destId="{88A19CCF-DBAE-482C-861A-74D2814C57E2}" srcOrd="0" destOrd="5" presId="urn:microsoft.com/office/officeart/2009/3/layout/IncreasingArrowsProcess"/>
    <dgm:cxn modelId="{7D7A9E95-C623-4B7C-B9E6-C6E9FB0DCBEC}" type="presOf" srcId="{3228121A-6C6E-4AC6-84CA-293446719659}" destId="{88A19CCF-DBAE-482C-861A-74D2814C57E2}" srcOrd="0" destOrd="0" presId="urn:microsoft.com/office/officeart/2009/3/layout/IncreasingArrowsProcess"/>
    <dgm:cxn modelId="{AD4E79D4-7669-4B96-B5E8-A9E4D8F1C2FA}" srcId="{B5679F43-091A-461B-8435-E36DE0D136C9}" destId="{CF862B37-7E6D-4A2E-984D-CB1FC814BC41}" srcOrd="0" destOrd="0" parTransId="{B71D4B9C-7AE1-4284-9D93-D90C8E9324BA}" sibTransId="{FD2C77E8-114F-4919-9C1F-845803E9F1EE}"/>
    <dgm:cxn modelId="{E5F186A5-73B1-4936-833B-BE4E65F3CFB0}" srcId="{D99C55F5-2697-44AF-A71A-21DFC500D0D8}" destId="{3BC890A3-B181-4B0A-A2AF-C5573C7B0A12}" srcOrd="0" destOrd="0" parTransId="{18CAD141-BC73-4130-A1EE-2F2037D25FE4}" sibTransId="{94109243-3A62-41A0-BF65-106E0BB5392E}"/>
    <dgm:cxn modelId="{DE2F35D1-FD4C-4035-BF59-1FBCDBE02195}" srcId="{4F887858-10DE-477D-BA2E-69BEA041E18E}" destId="{3228121A-6C6E-4AC6-84CA-293446719659}" srcOrd="0" destOrd="0" parTransId="{254F3C39-3756-43CF-99EB-FEB452F9A5B3}" sibTransId="{89E472E1-BC7D-43C2-863C-58432DA11C0C}"/>
    <dgm:cxn modelId="{6B4DCA46-293A-424C-B2A4-4B109A795E70}" srcId="{D99C55F5-2697-44AF-A71A-21DFC500D0D8}" destId="{030602AB-2526-4D73-9E28-F60517E3CAC4}" srcOrd="2" destOrd="0" parTransId="{E757ED1F-71C5-470B-8394-845F83A0B972}" sibTransId="{135A060B-1B9E-41A4-B0F2-419CB5A10EF4}"/>
    <dgm:cxn modelId="{4817D06B-A3F2-4790-883E-5A0ED5A1CDD8}" srcId="{52411802-5F82-43C4-B437-0DB782A5AEF2}" destId="{0850B43A-3F19-42DA-98D0-B12CFFBAF68F}" srcOrd="1" destOrd="0" parTransId="{FEE0E95B-C380-465C-AEE5-F711A90D909B}" sibTransId="{5AC3FBED-BB4B-4EED-B341-EFC053BD1460}"/>
    <dgm:cxn modelId="{9E3FA8D5-4B1E-420D-92A5-9A876C8B42ED}" srcId="{D99C55F5-2697-44AF-A71A-21DFC500D0D8}" destId="{C3790E96-3A45-467C-90CA-8FA613D366FE}" srcOrd="3" destOrd="0" parTransId="{7D44BB99-7258-4651-AB47-B1AB02ED377A}" sibTransId="{98CCA6A2-5885-4D87-9AD2-8DD109A71640}"/>
    <dgm:cxn modelId="{FD0E7A83-AD61-48CE-90E4-7666E00C19D6}" type="presOf" srcId="{FE1CC45E-427A-42F6-BF78-D9E1733559FD}" destId="{88A19CCF-DBAE-482C-861A-74D2814C57E2}" srcOrd="0" destOrd="4" presId="urn:microsoft.com/office/officeart/2009/3/layout/IncreasingArrowsProcess"/>
    <dgm:cxn modelId="{3B64C467-20B6-4767-A396-070CC59E396F}" type="presOf" srcId="{52411802-5F82-43C4-B437-0DB782A5AEF2}" destId="{88A19CCF-DBAE-482C-861A-74D2814C57E2}" srcOrd="0" destOrd="3" presId="urn:microsoft.com/office/officeart/2009/3/layout/IncreasingArrowsProcess"/>
    <dgm:cxn modelId="{DCBDA240-F7C2-4EAE-809D-961143E746B6}" type="presOf" srcId="{F58C71E4-087E-495F-BE1B-F3178625BCD8}" destId="{88A19CCF-DBAE-482C-861A-74D2814C57E2}" srcOrd="0" destOrd="2" presId="urn:microsoft.com/office/officeart/2009/3/layout/IncreasingArrowsProcess"/>
    <dgm:cxn modelId="{81D937D9-A413-4DF3-947E-C4BF2F4A8D78}" type="presOf" srcId="{030602AB-2526-4D73-9E28-F60517E3CAC4}" destId="{9ABDB2C6-7ABA-45E2-9514-62765AA8EA8D}" srcOrd="0" destOrd="2" presId="urn:microsoft.com/office/officeart/2009/3/layout/IncreasingArrowsProcess"/>
    <dgm:cxn modelId="{E1637852-1FD4-4CA9-AD0D-69B544DB2BCA}" type="presOf" srcId="{D2BB7C2B-1387-4370-A62C-0F8F95E92BB0}" destId="{974AB522-89CA-4978-8664-D577BCE31973}" srcOrd="0" destOrd="0" presId="urn:microsoft.com/office/officeart/2009/3/layout/IncreasingArrowsProcess"/>
    <dgm:cxn modelId="{14A3C5BF-B8FB-425A-BC47-A3A442A06E54}" type="presOf" srcId="{3BC890A3-B181-4B0A-A2AF-C5573C7B0A12}" destId="{9ABDB2C6-7ABA-45E2-9514-62765AA8EA8D}" srcOrd="0" destOrd="0" presId="urn:microsoft.com/office/officeart/2009/3/layout/IncreasingArrowsProcess"/>
    <dgm:cxn modelId="{AD2CEDD1-70A3-4A2F-867D-CFABEFA81DD1}" type="presOf" srcId="{CF862B37-7E6D-4A2E-984D-CB1FC814BC41}" destId="{99247AF1-B942-4EE6-928C-DD503350B415}" srcOrd="0" destOrd="0" presId="urn:microsoft.com/office/officeart/2009/3/layout/IncreasingArrowsProcess"/>
    <dgm:cxn modelId="{039E4ADA-BFF5-43F0-8E95-9DF9F169CED0}" srcId="{4F887858-10DE-477D-BA2E-69BEA041E18E}" destId="{52411802-5F82-43C4-B437-0DB782A5AEF2}" srcOrd="1" destOrd="0" parTransId="{014EEA87-8EF2-42C0-A562-8AEF8B544F93}" sibTransId="{C9038595-E0BD-48CA-B544-3513A70559EB}"/>
    <dgm:cxn modelId="{3F51822B-E802-4063-98E4-1CDA9833883E}" type="presOf" srcId="{B5679F43-091A-461B-8435-E36DE0D136C9}" destId="{5658FB98-F19E-4F5B-8A21-6EC51D3C5A9B}" srcOrd="0" destOrd="0" presId="urn:microsoft.com/office/officeart/2009/3/layout/IncreasingArrowsProcess"/>
    <dgm:cxn modelId="{09DA4EFA-690D-40A4-84A8-CEEAA5EEB378}" srcId="{3228121A-6C6E-4AC6-84CA-293446719659}" destId="{F58C71E4-087E-495F-BE1B-F3178625BCD8}" srcOrd="1" destOrd="0" parTransId="{0F6C1FB8-E457-445E-8636-52ABADF8066A}" sibTransId="{B4FDDBEB-DFF4-4B2E-994B-2606E3242153}"/>
    <dgm:cxn modelId="{147F5FDE-29ED-4E30-A612-FC5991F8DB99}" srcId="{D2BB7C2B-1387-4370-A62C-0F8F95E92BB0}" destId="{4F887858-10DE-477D-BA2E-69BEA041E18E}" srcOrd="2" destOrd="0" parTransId="{BFC89A33-BA4D-4C50-9D12-D9F189EAEC52}" sibTransId="{0CAF9D3A-E4D2-4F1D-A2AF-55B3F56B92B9}"/>
    <dgm:cxn modelId="{C67983C2-CCDE-4B8B-8F4A-06729E7C3578}" srcId="{D2BB7C2B-1387-4370-A62C-0F8F95E92BB0}" destId="{B5679F43-091A-461B-8435-E36DE0D136C9}" srcOrd="0" destOrd="0" parTransId="{BC7DD292-E19F-4C4F-AAF6-D37C9122A085}" sibTransId="{46DC79A5-A8B3-4A85-8C67-727CE3E9A249}"/>
    <dgm:cxn modelId="{5FB3A343-ADC1-4D0A-9654-83EF42BF03CF}" srcId="{D2BB7C2B-1387-4370-A62C-0F8F95E92BB0}" destId="{D99C55F5-2697-44AF-A71A-21DFC500D0D8}" srcOrd="1" destOrd="0" parTransId="{73E8D14A-D996-410D-93DF-C477C1ED2911}" sibTransId="{C9FA1AC7-C28C-47F8-B20D-FA83BF3DCCE1}"/>
    <dgm:cxn modelId="{A6141AF1-BE34-40A7-B651-25F302BF7C65}" type="presParOf" srcId="{974AB522-89CA-4978-8664-D577BCE31973}" destId="{5658FB98-F19E-4F5B-8A21-6EC51D3C5A9B}" srcOrd="0" destOrd="0" presId="urn:microsoft.com/office/officeart/2009/3/layout/IncreasingArrowsProcess"/>
    <dgm:cxn modelId="{4618873D-4C59-4755-A540-ABB361A3CA9E}" type="presParOf" srcId="{974AB522-89CA-4978-8664-D577BCE31973}" destId="{99247AF1-B942-4EE6-928C-DD503350B415}" srcOrd="1" destOrd="0" presId="urn:microsoft.com/office/officeart/2009/3/layout/IncreasingArrowsProcess"/>
    <dgm:cxn modelId="{51E8B16B-937C-4FD6-91E4-517D136E7B9D}" type="presParOf" srcId="{974AB522-89CA-4978-8664-D577BCE31973}" destId="{E2D68B3B-AB4D-48BE-BE77-28ADEC4D4F43}" srcOrd="2" destOrd="0" presId="urn:microsoft.com/office/officeart/2009/3/layout/IncreasingArrowsProcess"/>
    <dgm:cxn modelId="{6A8E8798-79CF-417C-92E8-8BB601927629}" type="presParOf" srcId="{974AB522-89CA-4978-8664-D577BCE31973}" destId="{9ABDB2C6-7ABA-45E2-9514-62765AA8EA8D}" srcOrd="3" destOrd="0" presId="urn:microsoft.com/office/officeart/2009/3/layout/IncreasingArrowsProcess"/>
    <dgm:cxn modelId="{18BCA26B-CFC6-4A44-9568-11327C662062}" type="presParOf" srcId="{974AB522-89CA-4978-8664-D577BCE31973}" destId="{4A25519C-2318-4ED1-924E-884645EBC258}" srcOrd="4" destOrd="0" presId="urn:microsoft.com/office/officeart/2009/3/layout/IncreasingArrowsProcess"/>
    <dgm:cxn modelId="{FA5E5A8A-DAFF-4F6F-849F-464163CD327F}" type="presParOf" srcId="{974AB522-89CA-4978-8664-D577BCE31973}" destId="{88A19CCF-DBAE-482C-861A-74D2814C57E2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9FF5966-6615-4CCD-B9F1-17063D80FA68}" type="doc">
      <dgm:prSet loTypeId="urn:microsoft.com/office/officeart/2005/8/layout/process4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E8A031CA-29F6-4403-AB71-70116574C7F8}">
      <dgm:prSet phldrT="[Текст]" custT="1"/>
      <dgm:spPr/>
      <dgm:t>
        <a:bodyPr/>
        <a:lstStyle/>
        <a:p>
          <a:r>
            <a:rPr lang="ru-RU" sz="1400" b="1">
              <a:latin typeface="Times New Roman" panose="02020603050405020304" pitchFamily="18" charset="0"/>
              <a:cs typeface="Times New Roman" panose="02020603050405020304" pitchFamily="18" charset="0"/>
            </a:rPr>
            <a:t>1 стадия.</a:t>
          </a:r>
          <a:r>
            <a:rPr lang="ru-RU" sz="1400" b="0">
              <a:latin typeface="Times New Roman" panose="02020603050405020304" pitchFamily="18" charset="0"/>
              <a:cs typeface="Times New Roman" panose="02020603050405020304" pitchFamily="18" charset="0"/>
            </a:rPr>
            <a:t> Деятельность по м</a:t>
          </a:r>
          <a:r>
            <a:rPr lang="ru-RU" sz="1400">
              <a:latin typeface="Times New Roman" panose="02020603050405020304" pitchFamily="18" charset="0"/>
              <a:cs typeface="Times New Roman" panose="02020603050405020304" pitchFamily="18" charset="0"/>
            </a:rPr>
            <a:t>оделированию с использованием изучаемого инструментария программирования</a:t>
          </a:r>
        </a:p>
      </dgm:t>
    </dgm:pt>
    <dgm:pt modelId="{27F4B7B7-46A5-462A-8018-7E211C30AA95}" type="parTrans" cxnId="{BA0B5222-18AC-4D7F-971B-EB40EE684213}">
      <dgm:prSet/>
      <dgm:spPr/>
      <dgm:t>
        <a:bodyPr/>
        <a:lstStyle/>
        <a:p>
          <a:endParaRPr lang="ru-RU"/>
        </a:p>
      </dgm:t>
    </dgm:pt>
    <dgm:pt modelId="{B59A9D7B-EAC1-481F-AA24-DEFC01DC05CE}" type="sibTrans" cxnId="{BA0B5222-18AC-4D7F-971B-EB40EE684213}">
      <dgm:prSet/>
      <dgm:spPr/>
      <dgm:t>
        <a:bodyPr/>
        <a:lstStyle/>
        <a:p>
          <a:endParaRPr lang="ru-RU"/>
        </a:p>
      </dgm:t>
    </dgm:pt>
    <dgm:pt modelId="{057F0AA4-60D9-4EE0-A733-D8628241A177}">
      <dgm:prSet phldrT="[Текст]" custT="1"/>
      <dgm:spPr/>
      <dgm:t>
        <a:bodyPr/>
        <a:lstStyle/>
        <a:p>
          <a:pPr algn="l"/>
          <a:r>
            <a:rPr lang="ru-RU" sz="1400">
              <a:latin typeface="Times New Roman" panose="02020603050405020304" pitchFamily="18" charset="0"/>
              <a:cs typeface="Times New Roman" panose="02020603050405020304" pitchFamily="18" charset="0"/>
            </a:rPr>
            <a:t>Демонстрационные примеры</a:t>
          </a:r>
        </a:p>
      </dgm:t>
    </dgm:pt>
    <dgm:pt modelId="{9706407D-69A1-4439-9D3A-341057C527AF}" type="parTrans" cxnId="{185ACA89-23E1-4378-95D7-6B1D424669CE}">
      <dgm:prSet/>
      <dgm:spPr/>
      <dgm:t>
        <a:bodyPr/>
        <a:lstStyle/>
        <a:p>
          <a:endParaRPr lang="ru-RU"/>
        </a:p>
      </dgm:t>
    </dgm:pt>
    <dgm:pt modelId="{572B040A-8522-4B70-B113-EFB12D94FCFE}" type="sibTrans" cxnId="{185ACA89-23E1-4378-95D7-6B1D424669CE}">
      <dgm:prSet/>
      <dgm:spPr/>
      <dgm:t>
        <a:bodyPr/>
        <a:lstStyle/>
        <a:p>
          <a:endParaRPr lang="ru-RU"/>
        </a:p>
      </dgm:t>
    </dgm:pt>
    <dgm:pt modelId="{DBB7A11D-D958-416A-8838-B6B98CCC12D2}">
      <dgm:prSet phldrT="[Текст]" custT="1"/>
      <dgm:spPr/>
      <dgm:t>
        <a:bodyPr/>
        <a:lstStyle/>
        <a:p>
          <a:r>
            <a:rPr lang="ru-RU" sz="1400" b="1">
              <a:latin typeface="Times New Roman" panose="02020603050405020304" pitchFamily="18" charset="0"/>
              <a:cs typeface="Times New Roman" panose="02020603050405020304" pitchFamily="18" charset="0"/>
            </a:rPr>
            <a:t>2 стадия. </a:t>
          </a:r>
          <a:r>
            <a:rPr lang="ru-RU" sz="1400" b="0">
              <a:latin typeface="Times New Roman" panose="02020603050405020304" pitchFamily="18" charset="0"/>
              <a:cs typeface="Times New Roman" panose="02020603050405020304" pitchFamily="18" charset="0"/>
            </a:rPr>
            <a:t>Проектная деятельность по м</a:t>
          </a:r>
          <a:r>
            <a:rPr lang="ru-RU" sz="1400">
              <a:latin typeface="Times New Roman" panose="02020603050405020304" pitchFamily="18" charset="0"/>
              <a:cs typeface="Times New Roman" panose="02020603050405020304" pitchFamily="18" charset="0"/>
            </a:rPr>
            <a:t>оделированию</a:t>
          </a:r>
        </a:p>
      </dgm:t>
    </dgm:pt>
    <dgm:pt modelId="{FEF66EE5-5F64-4CBC-9ABA-D30BA69C2CF5}" type="parTrans" cxnId="{1846B02A-94CF-4C4C-9ADD-288E045D537E}">
      <dgm:prSet/>
      <dgm:spPr/>
      <dgm:t>
        <a:bodyPr/>
        <a:lstStyle/>
        <a:p>
          <a:endParaRPr lang="ru-RU"/>
        </a:p>
      </dgm:t>
    </dgm:pt>
    <dgm:pt modelId="{37AA4A99-F368-4713-9343-0CB1C0BAA413}" type="sibTrans" cxnId="{1846B02A-94CF-4C4C-9ADD-288E045D537E}">
      <dgm:prSet/>
      <dgm:spPr/>
      <dgm:t>
        <a:bodyPr/>
        <a:lstStyle/>
        <a:p>
          <a:endParaRPr lang="ru-RU"/>
        </a:p>
      </dgm:t>
    </dgm:pt>
    <dgm:pt modelId="{35858492-6266-4758-8F91-7542439E9CD4}">
      <dgm:prSet phldrT="[Текст]" custT="1"/>
      <dgm:spPr/>
      <dgm:t>
        <a:bodyPr/>
        <a:lstStyle/>
        <a:p>
          <a:pPr algn="l"/>
          <a:r>
            <a:rPr lang="ru-RU" sz="1400">
              <a:latin typeface="Times New Roman" panose="02020603050405020304" pitchFamily="18" charset="0"/>
              <a:cs typeface="Times New Roman" panose="02020603050405020304" pitchFamily="18" charset="0"/>
            </a:rPr>
            <a:t>Демонстрационные примеры</a:t>
          </a:r>
        </a:p>
      </dgm:t>
    </dgm:pt>
    <dgm:pt modelId="{BF2AD6C3-EDB4-401C-AE66-198F7541FEB1}" type="parTrans" cxnId="{CF145BD4-E31E-4B52-9123-A584B4CADB66}">
      <dgm:prSet/>
      <dgm:spPr/>
      <dgm:t>
        <a:bodyPr/>
        <a:lstStyle/>
        <a:p>
          <a:endParaRPr lang="ru-RU"/>
        </a:p>
      </dgm:t>
    </dgm:pt>
    <dgm:pt modelId="{E38D5035-DF4C-4C11-96CE-C943E228B012}" type="sibTrans" cxnId="{CF145BD4-E31E-4B52-9123-A584B4CADB66}">
      <dgm:prSet/>
      <dgm:spPr/>
      <dgm:t>
        <a:bodyPr/>
        <a:lstStyle/>
        <a:p>
          <a:endParaRPr lang="ru-RU"/>
        </a:p>
      </dgm:t>
    </dgm:pt>
    <dgm:pt modelId="{038673FA-956E-4EA1-9ADD-7B0FE282F3BC}">
      <dgm:prSet phldrT="[Текст]" custT="1"/>
      <dgm:spPr/>
      <dgm:t>
        <a:bodyPr/>
        <a:lstStyle/>
        <a:p>
          <a:r>
            <a:rPr lang="ru-RU" sz="1400">
              <a:latin typeface="Times New Roman" panose="02020603050405020304" pitchFamily="18" charset="0"/>
              <a:cs typeface="Times New Roman" panose="02020603050405020304" pitchFamily="18" charset="0"/>
            </a:rPr>
            <a:t>Набор задач для самостоятельной деятельности</a:t>
          </a:r>
        </a:p>
      </dgm:t>
    </dgm:pt>
    <dgm:pt modelId="{3775EA75-A640-4F60-8AB3-E7844EA281F6}" type="parTrans" cxnId="{AC19BEE2-44AD-4358-9084-9E09CF0A97D3}">
      <dgm:prSet/>
      <dgm:spPr/>
      <dgm:t>
        <a:bodyPr/>
        <a:lstStyle/>
        <a:p>
          <a:endParaRPr lang="ru-RU"/>
        </a:p>
      </dgm:t>
    </dgm:pt>
    <dgm:pt modelId="{B5BBDCB5-5447-4009-A693-813A782ADE7E}" type="sibTrans" cxnId="{AC19BEE2-44AD-4358-9084-9E09CF0A97D3}">
      <dgm:prSet/>
      <dgm:spPr/>
      <dgm:t>
        <a:bodyPr/>
        <a:lstStyle/>
        <a:p>
          <a:endParaRPr lang="ru-RU"/>
        </a:p>
      </dgm:t>
    </dgm:pt>
    <dgm:pt modelId="{9DF11799-BF54-46F3-90E0-4B764085DAFD}">
      <dgm:prSet phldrT="[Текст]" custT="1"/>
      <dgm:spPr/>
      <dgm:t>
        <a:bodyPr/>
        <a:lstStyle/>
        <a:p>
          <a:r>
            <a:rPr lang="ru-RU" sz="1400">
              <a:latin typeface="Times New Roman" panose="02020603050405020304" pitchFamily="18" charset="0"/>
              <a:cs typeface="Times New Roman" panose="02020603050405020304" pitchFamily="18" charset="0"/>
            </a:rPr>
            <a:t>Набор тем проектов для самостоятельной деятельности</a:t>
          </a:r>
        </a:p>
      </dgm:t>
    </dgm:pt>
    <dgm:pt modelId="{864A2F53-EC61-4E98-B6D2-D399A7B91FD5}" type="parTrans" cxnId="{72711371-8180-4112-917E-8E59600322DC}">
      <dgm:prSet/>
      <dgm:spPr/>
      <dgm:t>
        <a:bodyPr/>
        <a:lstStyle/>
        <a:p>
          <a:endParaRPr lang="ru-RU"/>
        </a:p>
      </dgm:t>
    </dgm:pt>
    <dgm:pt modelId="{D10DEBB1-403C-4863-A3F2-31041CD3A575}" type="sibTrans" cxnId="{72711371-8180-4112-917E-8E59600322DC}">
      <dgm:prSet/>
      <dgm:spPr/>
      <dgm:t>
        <a:bodyPr/>
        <a:lstStyle/>
        <a:p>
          <a:endParaRPr lang="ru-RU"/>
        </a:p>
      </dgm:t>
    </dgm:pt>
    <dgm:pt modelId="{9EEA19AB-6347-46B6-93D8-BED97A1B7017}" type="pres">
      <dgm:prSet presAssocID="{F9FF5966-6615-4CCD-B9F1-17063D80FA6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F53BBEC-5D4C-404C-ADF2-A832F2834B73}" type="pres">
      <dgm:prSet presAssocID="{DBB7A11D-D958-416A-8838-B6B98CCC12D2}" presName="boxAndChildren" presStyleCnt="0"/>
      <dgm:spPr/>
      <dgm:t>
        <a:bodyPr/>
        <a:lstStyle/>
        <a:p>
          <a:endParaRPr lang="ru-RU"/>
        </a:p>
      </dgm:t>
    </dgm:pt>
    <dgm:pt modelId="{A28BDAC6-0CBD-48AA-991F-EFC13B705EE1}" type="pres">
      <dgm:prSet presAssocID="{DBB7A11D-D958-416A-8838-B6B98CCC12D2}" presName="parentTextBox" presStyleLbl="node1" presStyleIdx="0" presStyleCnt="2"/>
      <dgm:spPr/>
      <dgm:t>
        <a:bodyPr/>
        <a:lstStyle/>
        <a:p>
          <a:endParaRPr lang="ru-RU"/>
        </a:p>
      </dgm:t>
    </dgm:pt>
    <dgm:pt modelId="{A49B092F-DC50-4CAB-92E9-C6A84C7D0420}" type="pres">
      <dgm:prSet presAssocID="{DBB7A11D-D958-416A-8838-B6B98CCC12D2}" presName="entireBox" presStyleLbl="node1" presStyleIdx="0" presStyleCnt="2"/>
      <dgm:spPr/>
      <dgm:t>
        <a:bodyPr/>
        <a:lstStyle/>
        <a:p>
          <a:endParaRPr lang="ru-RU"/>
        </a:p>
      </dgm:t>
    </dgm:pt>
    <dgm:pt modelId="{1628D6E9-DEDF-4D6A-91D2-5F7426183003}" type="pres">
      <dgm:prSet presAssocID="{DBB7A11D-D958-416A-8838-B6B98CCC12D2}" presName="descendantBox" presStyleCnt="0"/>
      <dgm:spPr/>
      <dgm:t>
        <a:bodyPr/>
        <a:lstStyle/>
        <a:p>
          <a:endParaRPr lang="ru-RU"/>
        </a:p>
      </dgm:t>
    </dgm:pt>
    <dgm:pt modelId="{47922863-3D68-4773-9E5B-BD4CFC3165A1}" type="pres">
      <dgm:prSet presAssocID="{35858492-6266-4758-8F91-7542439E9CD4}" presName="childTextBox" presStyleLbl="fgAccFollowNode1" presStyleIdx="0" presStyleCnt="4" custScaleX="175617" custScaleY="1091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39F277-F1AE-427A-8D2A-223C0030C444}" type="pres">
      <dgm:prSet presAssocID="{9DF11799-BF54-46F3-90E0-4B764085DAFD}" presName="childTextBox" presStyleLbl="fgAccFollowNode1" presStyleIdx="1" presStyleCnt="4" custScaleX="171909" custScaleY="109443" custLinFactNeighborX="91" custLinFactNeighborY="-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19ECF4-207D-4799-8B0C-B9D0BF58667A}" type="pres">
      <dgm:prSet presAssocID="{B59A9D7B-EAC1-481F-AA24-DEFC01DC05CE}" presName="sp" presStyleCnt="0"/>
      <dgm:spPr/>
      <dgm:t>
        <a:bodyPr/>
        <a:lstStyle/>
        <a:p>
          <a:endParaRPr lang="ru-RU"/>
        </a:p>
      </dgm:t>
    </dgm:pt>
    <dgm:pt modelId="{895D3E5F-7735-4EFD-9913-22350174A090}" type="pres">
      <dgm:prSet presAssocID="{E8A031CA-29F6-4403-AB71-70116574C7F8}" presName="arrowAndChildren" presStyleCnt="0"/>
      <dgm:spPr/>
      <dgm:t>
        <a:bodyPr/>
        <a:lstStyle/>
        <a:p>
          <a:endParaRPr lang="ru-RU"/>
        </a:p>
      </dgm:t>
    </dgm:pt>
    <dgm:pt modelId="{C4936871-FFF3-4F19-B86E-50E120326662}" type="pres">
      <dgm:prSet presAssocID="{E8A031CA-29F6-4403-AB71-70116574C7F8}" presName="parentTextArrow" presStyleLbl="node1" presStyleIdx="0" presStyleCnt="2"/>
      <dgm:spPr/>
      <dgm:t>
        <a:bodyPr/>
        <a:lstStyle/>
        <a:p>
          <a:endParaRPr lang="ru-RU"/>
        </a:p>
      </dgm:t>
    </dgm:pt>
    <dgm:pt modelId="{97956E73-6704-447F-9B0F-24D105EAB960}" type="pres">
      <dgm:prSet presAssocID="{E8A031CA-29F6-4403-AB71-70116574C7F8}" presName="arrow" presStyleLbl="node1" presStyleIdx="1" presStyleCnt="2"/>
      <dgm:spPr/>
      <dgm:t>
        <a:bodyPr/>
        <a:lstStyle/>
        <a:p>
          <a:endParaRPr lang="ru-RU"/>
        </a:p>
      </dgm:t>
    </dgm:pt>
    <dgm:pt modelId="{4F46432E-7508-4267-B156-C8D255A41DF5}" type="pres">
      <dgm:prSet presAssocID="{E8A031CA-29F6-4403-AB71-70116574C7F8}" presName="descendantArrow" presStyleCnt="0"/>
      <dgm:spPr/>
      <dgm:t>
        <a:bodyPr/>
        <a:lstStyle/>
        <a:p>
          <a:endParaRPr lang="ru-RU"/>
        </a:p>
      </dgm:t>
    </dgm:pt>
    <dgm:pt modelId="{DFB0491A-6EAE-4231-A37D-1EBA68032804}" type="pres">
      <dgm:prSet presAssocID="{057F0AA4-60D9-4EE0-A733-D8628241A177}" presName="childTextArrow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0B131B-0BD3-4702-95F0-8551B1ADBE2A}" type="pres">
      <dgm:prSet presAssocID="{038673FA-956E-4EA1-9ADD-7B0FE282F3BC}" presName="childTextArrow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5BF97B0-B9C6-4EEC-84A8-3E27FE63CB45}" type="presOf" srcId="{DBB7A11D-D958-416A-8838-B6B98CCC12D2}" destId="{A49B092F-DC50-4CAB-92E9-C6A84C7D0420}" srcOrd="1" destOrd="0" presId="urn:microsoft.com/office/officeart/2005/8/layout/process4"/>
    <dgm:cxn modelId="{62C29632-BE20-4295-83CE-48AA4356C1C4}" type="presOf" srcId="{038673FA-956E-4EA1-9ADD-7B0FE282F3BC}" destId="{F10B131B-0BD3-4702-95F0-8551B1ADBE2A}" srcOrd="0" destOrd="0" presId="urn:microsoft.com/office/officeart/2005/8/layout/process4"/>
    <dgm:cxn modelId="{CF145BD4-E31E-4B52-9123-A584B4CADB66}" srcId="{DBB7A11D-D958-416A-8838-B6B98CCC12D2}" destId="{35858492-6266-4758-8F91-7542439E9CD4}" srcOrd="0" destOrd="0" parTransId="{BF2AD6C3-EDB4-401C-AE66-198F7541FEB1}" sibTransId="{E38D5035-DF4C-4C11-96CE-C943E228B012}"/>
    <dgm:cxn modelId="{72711371-8180-4112-917E-8E59600322DC}" srcId="{DBB7A11D-D958-416A-8838-B6B98CCC12D2}" destId="{9DF11799-BF54-46F3-90E0-4B764085DAFD}" srcOrd="1" destOrd="0" parTransId="{864A2F53-EC61-4E98-B6D2-D399A7B91FD5}" sibTransId="{D10DEBB1-403C-4863-A3F2-31041CD3A575}"/>
    <dgm:cxn modelId="{E9376FED-F8DC-4D2D-8A78-598DCC682013}" type="presOf" srcId="{DBB7A11D-D958-416A-8838-B6B98CCC12D2}" destId="{A28BDAC6-0CBD-48AA-991F-EFC13B705EE1}" srcOrd="0" destOrd="0" presId="urn:microsoft.com/office/officeart/2005/8/layout/process4"/>
    <dgm:cxn modelId="{3927ECB4-556E-4E8A-B246-923F9F66A06D}" type="presOf" srcId="{35858492-6266-4758-8F91-7542439E9CD4}" destId="{47922863-3D68-4773-9E5B-BD4CFC3165A1}" srcOrd="0" destOrd="0" presId="urn:microsoft.com/office/officeart/2005/8/layout/process4"/>
    <dgm:cxn modelId="{FC08D032-E344-48FA-9600-EDB85458E1D5}" type="presOf" srcId="{F9FF5966-6615-4CCD-B9F1-17063D80FA68}" destId="{9EEA19AB-6347-46B6-93D8-BED97A1B7017}" srcOrd="0" destOrd="0" presId="urn:microsoft.com/office/officeart/2005/8/layout/process4"/>
    <dgm:cxn modelId="{BA0B5222-18AC-4D7F-971B-EB40EE684213}" srcId="{F9FF5966-6615-4CCD-B9F1-17063D80FA68}" destId="{E8A031CA-29F6-4403-AB71-70116574C7F8}" srcOrd="0" destOrd="0" parTransId="{27F4B7B7-46A5-462A-8018-7E211C30AA95}" sibTransId="{B59A9D7B-EAC1-481F-AA24-DEFC01DC05CE}"/>
    <dgm:cxn modelId="{6A779F43-DF1A-4C84-B449-5F059C2AB46C}" type="presOf" srcId="{E8A031CA-29F6-4403-AB71-70116574C7F8}" destId="{97956E73-6704-447F-9B0F-24D105EAB960}" srcOrd="1" destOrd="0" presId="urn:microsoft.com/office/officeart/2005/8/layout/process4"/>
    <dgm:cxn modelId="{101DFA6B-25EF-4D8C-94FC-6111BE25D3F9}" type="presOf" srcId="{E8A031CA-29F6-4403-AB71-70116574C7F8}" destId="{C4936871-FFF3-4F19-B86E-50E120326662}" srcOrd="0" destOrd="0" presId="urn:microsoft.com/office/officeart/2005/8/layout/process4"/>
    <dgm:cxn modelId="{185ACA89-23E1-4378-95D7-6B1D424669CE}" srcId="{E8A031CA-29F6-4403-AB71-70116574C7F8}" destId="{057F0AA4-60D9-4EE0-A733-D8628241A177}" srcOrd="0" destOrd="0" parTransId="{9706407D-69A1-4439-9D3A-341057C527AF}" sibTransId="{572B040A-8522-4B70-B113-EFB12D94FCFE}"/>
    <dgm:cxn modelId="{AC19BEE2-44AD-4358-9084-9E09CF0A97D3}" srcId="{E8A031CA-29F6-4403-AB71-70116574C7F8}" destId="{038673FA-956E-4EA1-9ADD-7B0FE282F3BC}" srcOrd="1" destOrd="0" parTransId="{3775EA75-A640-4F60-8AB3-E7844EA281F6}" sibTransId="{B5BBDCB5-5447-4009-A693-813A782ADE7E}"/>
    <dgm:cxn modelId="{9A6BE8E1-A94B-4252-8C74-447B0EFEE617}" type="presOf" srcId="{9DF11799-BF54-46F3-90E0-4B764085DAFD}" destId="{D639F277-F1AE-427A-8D2A-223C0030C444}" srcOrd="0" destOrd="0" presId="urn:microsoft.com/office/officeart/2005/8/layout/process4"/>
    <dgm:cxn modelId="{1D1D55EB-DE75-4341-953A-2196809381F9}" type="presOf" srcId="{057F0AA4-60D9-4EE0-A733-D8628241A177}" destId="{DFB0491A-6EAE-4231-A37D-1EBA68032804}" srcOrd="0" destOrd="0" presId="urn:microsoft.com/office/officeart/2005/8/layout/process4"/>
    <dgm:cxn modelId="{1846B02A-94CF-4C4C-9ADD-288E045D537E}" srcId="{F9FF5966-6615-4CCD-B9F1-17063D80FA68}" destId="{DBB7A11D-D958-416A-8838-B6B98CCC12D2}" srcOrd="1" destOrd="0" parTransId="{FEF66EE5-5F64-4CBC-9ABA-D30BA69C2CF5}" sibTransId="{37AA4A99-F368-4713-9343-0CB1C0BAA413}"/>
    <dgm:cxn modelId="{0441757C-4B9A-487F-9BD3-13767ECC4D09}" type="presParOf" srcId="{9EEA19AB-6347-46B6-93D8-BED97A1B7017}" destId="{BF53BBEC-5D4C-404C-ADF2-A832F2834B73}" srcOrd="0" destOrd="0" presId="urn:microsoft.com/office/officeart/2005/8/layout/process4"/>
    <dgm:cxn modelId="{8377DEC4-4F14-4336-AF9F-CB1D0CADEA08}" type="presParOf" srcId="{BF53BBEC-5D4C-404C-ADF2-A832F2834B73}" destId="{A28BDAC6-0CBD-48AA-991F-EFC13B705EE1}" srcOrd="0" destOrd="0" presId="urn:microsoft.com/office/officeart/2005/8/layout/process4"/>
    <dgm:cxn modelId="{C18813C5-6F1A-41AB-B87F-7F427E9C4716}" type="presParOf" srcId="{BF53BBEC-5D4C-404C-ADF2-A832F2834B73}" destId="{A49B092F-DC50-4CAB-92E9-C6A84C7D0420}" srcOrd="1" destOrd="0" presId="urn:microsoft.com/office/officeart/2005/8/layout/process4"/>
    <dgm:cxn modelId="{EF00366E-EB06-41B2-B392-B5E4150A64A0}" type="presParOf" srcId="{BF53BBEC-5D4C-404C-ADF2-A832F2834B73}" destId="{1628D6E9-DEDF-4D6A-91D2-5F7426183003}" srcOrd="2" destOrd="0" presId="urn:microsoft.com/office/officeart/2005/8/layout/process4"/>
    <dgm:cxn modelId="{FC149552-4244-434D-8A7B-5348BE9F042D}" type="presParOf" srcId="{1628D6E9-DEDF-4D6A-91D2-5F7426183003}" destId="{47922863-3D68-4773-9E5B-BD4CFC3165A1}" srcOrd="0" destOrd="0" presId="urn:microsoft.com/office/officeart/2005/8/layout/process4"/>
    <dgm:cxn modelId="{5888765E-94B9-4B49-8863-67ED1D4D75B1}" type="presParOf" srcId="{1628D6E9-DEDF-4D6A-91D2-5F7426183003}" destId="{D639F277-F1AE-427A-8D2A-223C0030C444}" srcOrd="1" destOrd="0" presId="urn:microsoft.com/office/officeart/2005/8/layout/process4"/>
    <dgm:cxn modelId="{B12258BE-6573-4807-ACDC-629A8B574894}" type="presParOf" srcId="{9EEA19AB-6347-46B6-93D8-BED97A1B7017}" destId="{A819ECF4-207D-4799-8B0C-B9D0BF58667A}" srcOrd="1" destOrd="0" presId="urn:microsoft.com/office/officeart/2005/8/layout/process4"/>
    <dgm:cxn modelId="{A5CA7076-941C-48A4-B7FF-D7BF490C9B89}" type="presParOf" srcId="{9EEA19AB-6347-46B6-93D8-BED97A1B7017}" destId="{895D3E5F-7735-4EFD-9913-22350174A090}" srcOrd="2" destOrd="0" presId="urn:microsoft.com/office/officeart/2005/8/layout/process4"/>
    <dgm:cxn modelId="{529061ED-D32D-4C8B-BCA7-C2D5A288DB55}" type="presParOf" srcId="{895D3E5F-7735-4EFD-9913-22350174A090}" destId="{C4936871-FFF3-4F19-B86E-50E120326662}" srcOrd="0" destOrd="0" presId="urn:microsoft.com/office/officeart/2005/8/layout/process4"/>
    <dgm:cxn modelId="{FF805E96-27BC-46AA-A43A-E59B3E182DB4}" type="presParOf" srcId="{895D3E5F-7735-4EFD-9913-22350174A090}" destId="{97956E73-6704-447F-9B0F-24D105EAB960}" srcOrd="1" destOrd="0" presId="urn:microsoft.com/office/officeart/2005/8/layout/process4"/>
    <dgm:cxn modelId="{A4D05497-BD21-4CA5-BB73-17864C487D1F}" type="presParOf" srcId="{895D3E5F-7735-4EFD-9913-22350174A090}" destId="{4F46432E-7508-4267-B156-C8D255A41DF5}" srcOrd="2" destOrd="0" presId="urn:microsoft.com/office/officeart/2005/8/layout/process4"/>
    <dgm:cxn modelId="{3B521C20-37F8-4D73-BA29-DD4CB47E8B96}" type="presParOf" srcId="{4F46432E-7508-4267-B156-C8D255A41DF5}" destId="{DFB0491A-6EAE-4231-A37D-1EBA68032804}" srcOrd="0" destOrd="0" presId="urn:microsoft.com/office/officeart/2005/8/layout/process4"/>
    <dgm:cxn modelId="{3E9F58EE-3D52-4CB0-BB01-64037024A289}" type="presParOf" srcId="{4F46432E-7508-4267-B156-C8D255A41DF5}" destId="{F10B131B-0BD3-4702-95F0-8551B1ADBE2A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AA09B9-9511-4D2B-A080-9D08DECA8B4D}">
      <dsp:nvSpPr>
        <dsp:cNvPr id="0" name=""/>
        <dsp:cNvSpPr/>
      </dsp:nvSpPr>
      <dsp:spPr>
        <a:xfrm>
          <a:off x="3037" y="1992"/>
          <a:ext cx="8223524" cy="2326481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900" kern="1200" dirty="0" smtClean="0"/>
            <a:t>системно-деятельностный подход в образовании</a:t>
          </a:r>
          <a:endParaRPr lang="ru-RU" sz="4900" kern="1200" dirty="0"/>
        </a:p>
      </dsp:txBody>
      <dsp:txXfrm>
        <a:off x="71177" y="70132"/>
        <a:ext cx="8087244" cy="2190201"/>
      </dsp:txXfrm>
    </dsp:sp>
    <dsp:sp modelId="{80C121A4-1C16-4091-A760-CECE57A08683}">
      <dsp:nvSpPr>
        <dsp:cNvPr id="0" name=""/>
        <dsp:cNvSpPr/>
      </dsp:nvSpPr>
      <dsp:spPr>
        <a:xfrm>
          <a:off x="3037" y="2548326"/>
          <a:ext cx="3946028" cy="2326481"/>
        </a:xfrm>
        <a:prstGeom prst="roundRect">
          <a:avLst>
            <a:gd name="adj" fmla="val 10000"/>
          </a:avLst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системный подход</a:t>
          </a:r>
          <a:endParaRPr lang="ru-RU" sz="3500" kern="1200" dirty="0"/>
        </a:p>
      </dsp:txBody>
      <dsp:txXfrm>
        <a:off x="71177" y="2616466"/>
        <a:ext cx="3809748" cy="2190201"/>
      </dsp:txXfrm>
    </dsp:sp>
    <dsp:sp modelId="{F424BB55-AD91-4300-B815-6422AB01134F}">
      <dsp:nvSpPr>
        <dsp:cNvPr id="0" name=""/>
        <dsp:cNvSpPr/>
      </dsp:nvSpPr>
      <dsp:spPr>
        <a:xfrm>
          <a:off x="4280533" y="2548326"/>
          <a:ext cx="3946028" cy="2326481"/>
        </a:xfrm>
        <a:prstGeom prst="roundRect">
          <a:avLst>
            <a:gd name="adj" fmla="val 10000"/>
          </a:avLst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деятельностный подход</a:t>
          </a:r>
          <a:endParaRPr lang="ru-RU" sz="3500" kern="1200" dirty="0"/>
        </a:p>
      </dsp:txBody>
      <dsp:txXfrm>
        <a:off x="4348673" y="2616466"/>
        <a:ext cx="3809748" cy="21902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9DE5BE-F2E7-4FE2-A853-CF8A63FAF451}">
      <dsp:nvSpPr>
        <dsp:cNvPr id="0" name=""/>
        <dsp:cNvSpPr/>
      </dsp:nvSpPr>
      <dsp:spPr>
        <a:xfrm>
          <a:off x="3037" y="1992"/>
          <a:ext cx="8223524" cy="23264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моделирование</a:t>
          </a:r>
          <a:endParaRPr lang="ru-RU" sz="6500" kern="1200" dirty="0"/>
        </a:p>
      </dsp:txBody>
      <dsp:txXfrm>
        <a:off x="71177" y="70132"/>
        <a:ext cx="8087244" cy="2190201"/>
      </dsp:txXfrm>
    </dsp:sp>
    <dsp:sp modelId="{8A19D79C-AF4D-40C2-8164-F3F2576085DB}">
      <dsp:nvSpPr>
        <dsp:cNvPr id="0" name=""/>
        <dsp:cNvSpPr/>
      </dsp:nvSpPr>
      <dsp:spPr>
        <a:xfrm>
          <a:off x="3037" y="2548326"/>
          <a:ext cx="3946028" cy="23264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инструмент системного анализа</a:t>
          </a:r>
          <a:endParaRPr lang="ru-RU" sz="3600" kern="1200" dirty="0"/>
        </a:p>
      </dsp:txBody>
      <dsp:txXfrm>
        <a:off x="71177" y="2616466"/>
        <a:ext cx="3809748" cy="2190201"/>
      </dsp:txXfrm>
    </dsp:sp>
    <dsp:sp modelId="{2E7CFB7E-E616-4D75-8FD0-0D61245EC86A}">
      <dsp:nvSpPr>
        <dsp:cNvPr id="0" name=""/>
        <dsp:cNvSpPr/>
      </dsp:nvSpPr>
      <dsp:spPr>
        <a:xfrm>
          <a:off x="4280533" y="2548326"/>
          <a:ext cx="3946028" cy="23264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учебно-познавательная деятельность</a:t>
          </a:r>
          <a:endParaRPr lang="ru-RU" sz="3600" kern="1200" dirty="0"/>
        </a:p>
      </dsp:txBody>
      <dsp:txXfrm>
        <a:off x="4348673" y="2616466"/>
        <a:ext cx="3809748" cy="21902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649BE0-9B7F-40C3-9C9E-F2EEF74FB888}">
      <dsp:nvSpPr>
        <dsp:cNvPr id="0" name=""/>
        <dsp:cNvSpPr/>
      </dsp:nvSpPr>
      <dsp:spPr>
        <a:xfrm>
          <a:off x="0" y="0"/>
          <a:ext cx="5891134" cy="5546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6. Умственное действие</a:t>
          </a:r>
          <a:endParaRPr lang="ru-RU" sz="2000" kern="1200" dirty="0"/>
        </a:p>
      </dsp:txBody>
      <dsp:txXfrm>
        <a:off x="16245" y="16245"/>
        <a:ext cx="5858644" cy="52214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9C563F-A364-4D8E-95F7-EA01FA35488C}">
      <dsp:nvSpPr>
        <dsp:cNvPr id="0" name=""/>
        <dsp:cNvSpPr/>
      </dsp:nvSpPr>
      <dsp:spPr>
        <a:xfrm>
          <a:off x="0" y="0"/>
          <a:ext cx="5932806" cy="5436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1. Мотивация</a:t>
          </a:r>
          <a:endParaRPr lang="ru-RU" sz="2000" kern="1200" dirty="0"/>
        </a:p>
      </dsp:txBody>
      <dsp:txXfrm>
        <a:off x="15924" y="15924"/>
        <a:ext cx="5282507" cy="511845"/>
      </dsp:txXfrm>
    </dsp:sp>
    <dsp:sp modelId="{C2050DB6-0F76-43FC-898C-53ED36E3AE7A}">
      <dsp:nvSpPr>
        <dsp:cNvPr id="0" name=""/>
        <dsp:cNvSpPr/>
      </dsp:nvSpPr>
      <dsp:spPr>
        <a:xfrm>
          <a:off x="443034" y="619206"/>
          <a:ext cx="5932806" cy="5436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2. Составление схемы действий</a:t>
          </a:r>
          <a:endParaRPr lang="ru-RU" sz="2000" kern="1200" dirty="0"/>
        </a:p>
      </dsp:txBody>
      <dsp:txXfrm>
        <a:off x="458958" y="635130"/>
        <a:ext cx="5104523" cy="511845"/>
      </dsp:txXfrm>
    </dsp:sp>
    <dsp:sp modelId="{B0A81DFE-7780-4F4B-9D84-27D491AEC619}">
      <dsp:nvSpPr>
        <dsp:cNvPr id="0" name=""/>
        <dsp:cNvSpPr/>
      </dsp:nvSpPr>
      <dsp:spPr>
        <a:xfrm>
          <a:off x="886068" y="1238412"/>
          <a:ext cx="5932806" cy="5436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3. Действие. Описание модели действий</a:t>
          </a:r>
          <a:endParaRPr lang="ru-RU" sz="2000" kern="1200" dirty="0"/>
        </a:p>
      </dsp:txBody>
      <dsp:txXfrm>
        <a:off x="901992" y="1254336"/>
        <a:ext cx="5104523" cy="511845"/>
      </dsp:txXfrm>
    </dsp:sp>
    <dsp:sp modelId="{DFBCBF45-D565-474E-9C88-F3BDCF21DBAF}">
      <dsp:nvSpPr>
        <dsp:cNvPr id="0" name=""/>
        <dsp:cNvSpPr/>
      </dsp:nvSpPr>
      <dsp:spPr>
        <a:xfrm>
          <a:off x="1329102" y="1857618"/>
          <a:ext cx="5932806" cy="5436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4. Внешняя речь</a:t>
          </a:r>
          <a:endParaRPr lang="ru-RU" sz="1600" kern="1200" dirty="0"/>
        </a:p>
      </dsp:txBody>
      <dsp:txXfrm>
        <a:off x="1345026" y="1873542"/>
        <a:ext cx="5104523" cy="511845"/>
      </dsp:txXfrm>
    </dsp:sp>
    <dsp:sp modelId="{A4F54F59-804B-431A-8AF7-8C63F6AA7594}">
      <dsp:nvSpPr>
        <dsp:cNvPr id="0" name=""/>
        <dsp:cNvSpPr/>
      </dsp:nvSpPr>
      <dsp:spPr>
        <a:xfrm>
          <a:off x="1772137" y="2476824"/>
          <a:ext cx="5932806" cy="5436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5. Внутренняя речь</a:t>
          </a:r>
          <a:endParaRPr lang="ru-RU" sz="1600" kern="1200" dirty="0"/>
        </a:p>
      </dsp:txBody>
      <dsp:txXfrm>
        <a:off x="1788061" y="2492748"/>
        <a:ext cx="5104523" cy="511845"/>
      </dsp:txXfrm>
    </dsp:sp>
    <dsp:sp modelId="{B6331205-91AE-4C1F-86B3-4060ECEEC5DB}">
      <dsp:nvSpPr>
        <dsp:cNvPr id="0" name=""/>
        <dsp:cNvSpPr/>
      </dsp:nvSpPr>
      <dsp:spPr>
        <a:xfrm>
          <a:off x="5579406" y="397198"/>
          <a:ext cx="353400" cy="35340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5658921" y="397198"/>
        <a:ext cx="194370" cy="265934"/>
      </dsp:txXfrm>
    </dsp:sp>
    <dsp:sp modelId="{9178EF19-8408-4515-8F8C-6E4CCF67A8F8}">
      <dsp:nvSpPr>
        <dsp:cNvPr id="0" name=""/>
        <dsp:cNvSpPr/>
      </dsp:nvSpPr>
      <dsp:spPr>
        <a:xfrm>
          <a:off x="6022440" y="1016404"/>
          <a:ext cx="353400" cy="35340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6101955" y="1016404"/>
        <a:ext cx="194370" cy="265934"/>
      </dsp:txXfrm>
    </dsp:sp>
    <dsp:sp modelId="{21FBCB9A-1F81-498B-9837-65C08BEB5B45}">
      <dsp:nvSpPr>
        <dsp:cNvPr id="0" name=""/>
        <dsp:cNvSpPr/>
      </dsp:nvSpPr>
      <dsp:spPr>
        <a:xfrm>
          <a:off x="6465474" y="1626548"/>
          <a:ext cx="353400" cy="35340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6544989" y="1626548"/>
        <a:ext cx="194370" cy="265934"/>
      </dsp:txXfrm>
    </dsp:sp>
    <dsp:sp modelId="{B73E99F4-5A8E-4142-B1CC-EAF6218971EE}">
      <dsp:nvSpPr>
        <dsp:cNvPr id="0" name=""/>
        <dsp:cNvSpPr/>
      </dsp:nvSpPr>
      <dsp:spPr>
        <a:xfrm>
          <a:off x="6908509" y="2251796"/>
          <a:ext cx="353400" cy="35340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6988024" y="2251796"/>
        <a:ext cx="194370" cy="26593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AB9F21-4935-442E-8335-F8D102EBB3EA}">
      <dsp:nvSpPr>
        <dsp:cNvPr id="0" name=""/>
        <dsp:cNvSpPr/>
      </dsp:nvSpPr>
      <dsp:spPr>
        <a:xfrm>
          <a:off x="0" y="327"/>
          <a:ext cx="4680520" cy="5424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Линейные вычислительные алгоритмы и модели</a:t>
          </a:r>
          <a:endParaRPr lang="ru-RU" sz="1600" kern="1200" dirty="0" smtClean="0">
            <a:latin typeface="Arial" pitchFamily="34" charset="0"/>
            <a:cs typeface="Arial" pitchFamily="34" charset="0"/>
          </a:endParaRPr>
        </a:p>
      </dsp:txBody>
      <dsp:txXfrm>
        <a:off x="26480" y="26807"/>
        <a:ext cx="4627560" cy="489490"/>
      </dsp:txXfrm>
    </dsp:sp>
    <dsp:sp modelId="{6B8C0677-AE59-4078-883B-A8EEC90E3AEF}">
      <dsp:nvSpPr>
        <dsp:cNvPr id="0" name=""/>
        <dsp:cNvSpPr/>
      </dsp:nvSpPr>
      <dsp:spPr>
        <a:xfrm>
          <a:off x="0" y="555616"/>
          <a:ext cx="4680520" cy="5424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Линейные вычислительные алгоритмы и модели</a:t>
          </a:r>
          <a:endParaRPr lang="ru-RU" sz="1600" kern="1200" dirty="0" smtClean="0">
            <a:latin typeface="Arial" pitchFamily="34" charset="0"/>
            <a:cs typeface="Arial" pitchFamily="34" charset="0"/>
          </a:endParaRPr>
        </a:p>
      </dsp:txBody>
      <dsp:txXfrm>
        <a:off x="26480" y="582096"/>
        <a:ext cx="4627560" cy="489490"/>
      </dsp:txXfrm>
    </dsp:sp>
    <dsp:sp modelId="{EA04FA68-0530-4944-A8D7-5931DB57BD7F}">
      <dsp:nvSpPr>
        <dsp:cNvPr id="0" name=""/>
        <dsp:cNvSpPr/>
      </dsp:nvSpPr>
      <dsp:spPr>
        <a:xfrm>
          <a:off x="0" y="1110906"/>
          <a:ext cx="4680520" cy="5424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Линейные алгоритмы и модели в графике </a:t>
          </a:r>
          <a:endParaRPr lang="ru-RU" sz="1600" kern="1200" dirty="0" smtClean="0">
            <a:latin typeface="Arial" pitchFamily="34" charset="0"/>
            <a:cs typeface="Arial" pitchFamily="34" charset="0"/>
          </a:endParaRPr>
        </a:p>
      </dsp:txBody>
      <dsp:txXfrm>
        <a:off x="26480" y="1137386"/>
        <a:ext cx="4627560" cy="489490"/>
      </dsp:txXfrm>
    </dsp:sp>
    <dsp:sp modelId="{A3E1B905-B672-4DAA-9DE2-63E9E2F788B3}">
      <dsp:nvSpPr>
        <dsp:cNvPr id="0" name=""/>
        <dsp:cNvSpPr/>
      </dsp:nvSpPr>
      <dsp:spPr>
        <a:xfrm>
          <a:off x="0" y="1666195"/>
          <a:ext cx="4680520" cy="5424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Линейные вычислительные алгоритмы и модели</a:t>
          </a:r>
          <a:endParaRPr lang="ru-RU" sz="1600" kern="1200" dirty="0" smtClean="0">
            <a:latin typeface="Arial" pitchFamily="34" charset="0"/>
            <a:cs typeface="Arial" pitchFamily="34" charset="0"/>
          </a:endParaRPr>
        </a:p>
      </dsp:txBody>
      <dsp:txXfrm>
        <a:off x="26480" y="1692675"/>
        <a:ext cx="4627560" cy="489490"/>
      </dsp:txXfrm>
    </dsp:sp>
    <dsp:sp modelId="{6ED67124-A522-45A2-8E50-F98F4E2B6DAF}">
      <dsp:nvSpPr>
        <dsp:cNvPr id="0" name=""/>
        <dsp:cNvSpPr/>
      </dsp:nvSpPr>
      <dsp:spPr>
        <a:xfrm>
          <a:off x="0" y="2221485"/>
          <a:ext cx="4680520" cy="5424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Циклические алгоритмы и модели с известным числом повторений </a:t>
          </a:r>
          <a:endParaRPr lang="ru-RU" sz="1600" kern="1200" dirty="0" smtClean="0">
            <a:latin typeface="Arial" pitchFamily="34" charset="0"/>
            <a:cs typeface="Arial" pitchFamily="34" charset="0"/>
          </a:endParaRPr>
        </a:p>
      </dsp:txBody>
      <dsp:txXfrm>
        <a:off x="26480" y="2247965"/>
        <a:ext cx="4627560" cy="489490"/>
      </dsp:txXfrm>
    </dsp:sp>
    <dsp:sp modelId="{2D8BDF5B-6C43-4A07-BEF6-247E0ABF51BB}">
      <dsp:nvSpPr>
        <dsp:cNvPr id="0" name=""/>
        <dsp:cNvSpPr/>
      </dsp:nvSpPr>
      <dsp:spPr>
        <a:xfrm>
          <a:off x="0" y="2776774"/>
          <a:ext cx="4680520" cy="5424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rial" pitchFamily="34" charset="0"/>
              <a:cs typeface="Arial" pitchFamily="34" charset="0"/>
            </a:rPr>
            <a:t>Ветвящиеся алгоритмы и модели</a:t>
          </a:r>
        </a:p>
      </dsp:txBody>
      <dsp:txXfrm>
        <a:off x="26480" y="2803254"/>
        <a:ext cx="4627560" cy="489490"/>
      </dsp:txXfrm>
    </dsp:sp>
    <dsp:sp modelId="{096E00A3-B1D6-4069-82DF-38B053611B8E}">
      <dsp:nvSpPr>
        <dsp:cNvPr id="0" name=""/>
        <dsp:cNvSpPr/>
      </dsp:nvSpPr>
      <dsp:spPr>
        <a:xfrm>
          <a:off x="0" y="3332064"/>
          <a:ext cx="4680520" cy="5424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rial" pitchFamily="34" charset="0"/>
              <a:cs typeface="Arial" pitchFamily="34" charset="0"/>
            </a:rPr>
            <a:t>Циклические алгоритмы и модели с неизвестным числом повторений</a:t>
          </a:r>
          <a:endParaRPr lang="ru-RU" sz="1600" kern="1200" dirty="0">
            <a:latin typeface="Arial" pitchFamily="34" charset="0"/>
            <a:cs typeface="Arial" pitchFamily="34" charset="0"/>
          </a:endParaRPr>
        </a:p>
      </dsp:txBody>
      <dsp:txXfrm>
        <a:off x="26480" y="3358544"/>
        <a:ext cx="4627560" cy="489490"/>
      </dsp:txXfrm>
    </dsp:sp>
    <dsp:sp modelId="{EFCA39CD-521A-4C55-9A8C-BFBB48C867EF}">
      <dsp:nvSpPr>
        <dsp:cNvPr id="0" name=""/>
        <dsp:cNvSpPr/>
      </dsp:nvSpPr>
      <dsp:spPr>
        <a:xfrm>
          <a:off x="0" y="3887353"/>
          <a:ext cx="4680520" cy="5424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rial" pitchFamily="34" charset="0"/>
              <a:cs typeface="Arial" pitchFamily="34" charset="0"/>
            </a:rPr>
            <a:t>Алгоритмы и модели </a:t>
          </a:r>
          <a:br>
            <a:rPr lang="ru-RU" sz="1600" kern="1200" dirty="0" smtClean="0">
              <a:latin typeface="Arial" pitchFamily="34" charset="0"/>
              <a:cs typeface="Arial" pitchFamily="34" charset="0"/>
            </a:rPr>
          </a:br>
          <a:r>
            <a:rPr lang="ru-RU" sz="1600" kern="1200" dirty="0" smtClean="0">
              <a:latin typeface="Arial" pitchFamily="34" charset="0"/>
              <a:cs typeface="Arial" pitchFamily="34" charset="0"/>
            </a:rPr>
            <a:t>обработки символьных данных </a:t>
          </a:r>
          <a:endParaRPr lang="ru-RU" sz="1600" kern="1200" dirty="0">
            <a:latin typeface="Arial" pitchFamily="34" charset="0"/>
            <a:cs typeface="Arial" pitchFamily="34" charset="0"/>
          </a:endParaRPr>
        </a:p>
      </dsp:txBody>
      <dsp:txXfrm>
        <a:off x="26480" y="3913833"/>
        <a:ext cx="4627560" cy="489490"/>
      </dsp:txXfrm>
    </dsp:sp>
    <dsp:sp modelId="{F4EF50FB-F38D-40D3-85AF-A9482999E1F4}">
      <dsp:nvSpPr>
        <dsp:cNvPr id="0" name=""/>
        <dsp:cNvSpPr/>
      </dsp:nvSpPr>
      <dsp:spPr>
        <a:xfrm>
          <a:off x="0" y="4442643"/>
          <a:ext cx="4680520" cy="5424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rial" pitchFamily="34" charset="0"/>
              <a:cs typeface="Arial" pitchFamily="34" charset="0"/>
            </a:rPr>
            <a:t>Алгоритмы обработки структурированных</a:t>
          </a:r>
          <a:br>
            <a:rPr lang="ru-RU" sz="1600" kern="1200" dirty="0" smtClean="0">
              <a:latin typeface="Arial" pitchFamily="34" charset="0"/>
              <a:cs typeface="Arial" pitchFamily="34" charset="0"/>
            </a:rPr>
          </a:br>
          <a:r>
            <a:rPr lang="ru-RU" sz="1600" kern="1200" dirty="0" smtClean="0">
              <a:latin typeface="Arial" pitchFamily="34" charset="0"/>
              <a:cs typeface="Arial" pitchFamily="34" charset="0"/>
            </a:rPr>
            <a:t>типов данных</a:t>
          </a:r>
          <a:endParaRPr lang="ru-RU" sz="1600" kern="1200" dirty="0">
            <a:latin typeface="Arial" pitchFamily="34" charset="0"/>
            <a:cs typeface="Arial" pitchFamily="34" charset="0"/>
          </a:endParaRPr>
        </a:p>
      </dsp:txBody>
      <dsp:txXfrm>
        <a:off x="26480" y="4469123"/>
        <a:ext cx="4627560" cy="489490"/>
      </dsp:txXfrm>
    </dsp:sp>
    <dsp:sp modelId="{864A448C-9FB5-4491-B897-28CCDA214845}">
      <dsp:nvSpPr>
        <dsp:cNvPr id="0" name=""/>
        <dsp:cNvSpPr/>
      </dsp:nvSpPr>
      <dsp:spPr>
        <a:xfrm>
          <a:off x="0" y="4997932"/>
          <a:ext cx="4680520" cy="5424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rial" pitchFamily="34" charset="0"/>
              <a:cs typeface="Arial" pitchFamily="34" charset="0"/>
            </a:rPr>
            <a:t>Структурное программирование </a:t>
          </a:r>
          <a:endParaRPr lang="ru-RU" sz="1600" kern="1200" dirty="0">
            <a:latin typeface="Arial" pitchFamily="34" charset="0"/>
            <a:cs typeface="Arial" pitchFamily="34" charset="0"/>
          </a:endParaRPr>
        </a:p>
      </dsp:txBody>
      <dsp:txXfrm>
        <a:off x="26480" y="5024412"/>
        <a:ext cx="4627560" cy="489490"/>
      </dsp:txXfrm>
    </dsp:sp>
    <dsp:sp modelId="{4A21FDF8-253F-412E-BD79-ECEB7414C7DF}">
      <dsp:nvSpPr>
        <dsp:cNvPr id="0" name=""/>
        <dsp:cNvSpPr/>
      </dsp:nvSpPr>
      <dsp:spPr>
        <a:xfrm>
          <a:off x="0" y="5553222"/>
          <a:ext cx="4680520" cy="5424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rial" pitchFamily="34" charset="0"/>
              <a:cs typeface="Arial" pitchFamily="34" charset="0"/>
            </a:rPr>
            <a:t>Основы социальной информатики</a:t>
          </a:r>
          <a:endParaRPr lang="ru-RU" sz="1600" kern="1200" dirty="0">
            <a:latin typeface="Arial" pitchFamily="34" charset="0"/>
            <a:cs typeface="Arial" pitchFamily="34" charset="0"/>
          </a:endParaRPr>
        </a:p>
      </dsp:txBody>
      <dsp:txXfrm>
        <a:off x="26480" y="5579702"/>
        <a:ext cx="4627560" cy="48949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2D9A9B-7854-4D46-A94E-4B24C1CFDE53}">
      <dsp:nvSpPr>
        <dsp:cNvPr id="0" name=""/>
        <dsp:cNvSpPr/>
      </dsp:nvSpPr>
      <dsp:spPr>
        <a:xfrm rot="5400000">
          <a:off x="557495" y="1332291"/>
          <a:ext cx="1664293" cy="2769346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BB8277-1B0E-434A-BAFC-1644BD092835}">
      <dsp:nvSpPr>
        <dsp:cNvPr id="0" name=""/>
        <dsp:cNvSpPr/>
      </dsp:nvSpPr>
      <dsp:spPr>
        <a:xfrm>
          <a:off x="279684" y="2159729"/>
          <a:ext cx="2500181" cy="21915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1. Мотивирование деятельности</a:t>
          </a:r>
          <a:endParaRPr lang="ru-RU" sz="2000" kern="1200" dirty="0"/>
        </a:p>
      </dsp:txBody>
      <dsp:txXfrm>
        <a:off x="279684" y="2159729"/>
        <a:ext cx="2500181" cy="2191555"/>
      </dsp:txXfrm>
    </dsp:sp>
    <dsp:sp modelId="{735373A1-93EE-4141-9881-ADEED5B58478}">
      <dsp:nvSpPr>
        <dsp:cNvPr id="0" name=""/>
        <dsp:cNvSpPr/>
      </dsp:nvSpPr>
      <dsp:spPr>
        <a:xfrm>
          <a:off x="2308133" y="1128409"/>
          <a:ext cx="471732" cy="471732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1DFAA3-58C3-479A-A570-0BAF3CF7C96B}">
      <dsp:nvSpPr>
        <dsp:cNvPr id="0" name=""/>
        <dsp:cNvSpPr/>
      </dsp:nvSpPr>
      <dsp:spPr>
        <a:xfrm rot="5400000">
          <a:off x="3618206" y="574915"/>
          <a:ext cx="1664293" cy="2769346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783DB7-9FBA-4F52-8545-490DCAAA23D6}">
      <dsp:nvSpPr>
        <dsp:cNvPr id="0" name=""/>
        <dsp:cNvSpPr/>
      </dsp:nvSpPr>
      <dsp:spPr>
        <a:xfrm>
          <a:off x="3340394" y="1402353"/>
          <a:ext cx="2500181" cy="21915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2. Освоение инструментария программирования</a:t>
          </a:r>
          <a:endParaRPr lang="ru-RU" sz="2000" kern="1200" dirty="0"/>
        </a:p>
      </dsp:txBody>
      <dsp:txXfrm>
        <a:off x="3340394" y="1402353"/>
        <a:ext cx="2500181" cy="2191555"/>
      </dsp:txXfrm>
    </dsp:sp>
    <dsp:sp modelId="{8D114A11-1C6C-49AD-8906-A3B241598577}">
      <dsp:nvSpPr>
        <dsp:cNvPr id="0" name=""/>
        <dsp:cNvSpPr/>
      </dsp:nvSpPr>
      <dsp:spPr>
        <a:xfrm>
          <a:off x="5368843" y="371033"/>
          <a:ext cx="471732" cy="471732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3BDAA6-7029-4DB5-A553-65C1CEA1FE10}">
      <dsp:nvSpPr>
        <dsp:cNvPr id="0" name=""/>
        <dsp:cNvSpPr/>
      </dsp:nvSpPr>
      <dsp:spPr>
        <a:xfrm rot="5400000">
          <a:off x="6678917" y="-182460"/>
          <a:ext cx="1664293" cy="2769346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E6E99F-F653-4B13-885D-8637ABEE1C86}">
      <dsp:nvSpPr>
        <dsp:cNvPr id="0" name=""/>
        <dsp:cNvSpPr/>
      </dsp:nvSpPr>
      <dsp:spPr>
        <a:xfrm>
          <a:off x="6401105" y="644977"/>
          <a:ext cx="2500181" cy="21915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3. Деятельность </a:t>
          </a:r>
          <a:br>
            <a:rPr lang="ru-RU" sz="2000" kern="1200" dirty="0" smtClean="0"/>
          </a:br>
          <a:r>
            <a:rPr lang="ru-RU" sz="2000" kern="1200" dirty="0" smtClean="0"/>
            <a:t>по моделированию</a:t>
          </a:r>
          <a:endParaRPr lang="ru-RU" sz="2000" kern="1200" dirty="0"/>
        </a:p>
      </dsp:txBody>
      <dsp:txXfrm>
        <a:off x="6401105" y="644977"/>
        <a:ext cx="2500181" cy="219155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58FB98-F19E-4F5B-8A21-6EC51D3C5A9B}">
      <dsp:nvSpPr>
        <dsp:cNvPr id="0" name=""/>
        <dsp:cNvSpPr/>
      </dsp:nvSpPr>
      <dsp:spPr>
        <a:xfrm>
          <a:off x="0" y="607476"/>
          <a:ext cx="2736303" cy="1192719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254000" bIns="166483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/>
            <a:t>1. </a:t>
          </a:r>
          <a:r>
            <a:rPr lang="ru-RU" sz="1100" kern="1200" dirty="0" smtClean="0"/>
            <a:t>Мотивирование деятельности</a:t>
          </a:r>
          <a:endParaRPr lang="ru-RU" sz="1100" kern="1200" dirty="0"/>
        </a:p>
      </dsp:txBody>
      <dsp:txXfrm>
        <a:off x="0" y="905656"/>
        <a:ext cx="2438123" cy="596359"/>
      </dsp:txXfrm>
    </dsp:sp>
    <dsp:sp modelId="{99247AF1-B942-4EE6-928C-DD503350B415}">
      <dsp:nvSpPr>
        <dsp:cNvPr id="0" name=""/>
        <dsp:cNvSpPr/>
      </dsp:nvSpPr>
      <dsp:spPr>
        <a:xfrm>
          <a:off x="0" y="1543738"/>
          <a:ext cx="2217846" cy="202020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/>
            <a:t>Примеры информационных процессов.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/>
            <a:t>Необходимость описания, исследования процессов.</a:t>
          </a:r>
        </a:p>
      </dsp:txBody>
      <dsp:txXfrm>
        <a:off x="0" y="1543738"/>
        <a:ext cx="2217846" cy="2020203"/>
      </dsp:txXfrm>
    </dsp:sp>
    <dsp:sp modelId="{E2D68B3B-AB4D-48BE-BE77-28ADEC4D4F43}">
      <dsp:nvSpPr>
        <dsp:cNvPr id="0" name=""/>
        <dsp:cNvSpPr/>
      </dsp:nvSpPr>
      <dsp:spPr>
        <a:xfrm>
          <a:off x="2211817" y="900096"/>
          <a:ext cx="2577083" cy="1290386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hueOff val="-8269636"/>
            <a:satOff val="13411"/>
            <a:lumOff val="98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254000" bIns="166483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/>
            <a:t>2. Изучения инструментария программирования</a:t>
          </a:r>
        </a:p>
      </dsp:txBody>
      <dsp:txXfrm>
        <a:off x="2211817" y="1222693"/>
        <a:ext cx="2254487" cy="645193"/>
      </dsp:txXfrm>
    </dsp:sp>
    <dsp:sp modelId="{9ABDB2C6-7ABA-45E2-9514-62765AA8EA8D}">
      <dsp:nvSpPr>
        <dsp:cNvPr id="0" name=""/>
        <dsp:cNvSpPr/>
      </dsp:nvSpPr>
      <dsp:spPr>
        <a:xfrm>
          <a:off x="2217846" y="1893309"/>
          <a:ext cx="2217846" cy="202020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3">
              <a:hueOff val="-8269636"/>
              <a:satOff val="13411"/>
              <a:lumOff val="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/>
            <a:t>2.1 Представление об инструментарии</a:t>
          </a:r>
          <a:r>
            <a:rPr lang="en-US" sz="1000" kern="1200"/>
            <a:t> </a:t>
          </a:r>
          <a:r>
            <a:rPr lang="ru-RU" sz="1000" kern="1200"/>
            <a:t>программирования (синтаксис, семантика).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/>
            <a:t>22. Примеры применения инструментария программирования.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/>
            <a:t>2.3 Инициирование деятельности по исследованию дополнительных возможностей инструментария.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/>
            <a:t>2.4 Формирование навыков применения инструментария программирования.</a:t>
          </a:r>
        </a:p>
      </dsp:txBody>
      <dsp:txXfrm>
        <a:off x="2217846" y="1893309"/>
        <a:ext cx="2217846" cy="2020203"/>
      </dsp:txXfrm>
    </dsp:sp>
    <dsp:sp modelId="{4A25519C-2318-4ED1-924E-884645EBC258}">
      <dsp:nvSpPr>
        <dsp:cNvPr id="0" name=""/>
        <dsp:cNvSpPr/>
      </dsp:nvSpPr>
      <dsp:spPr>
        <a:xfrm>
          <a:off x="4428890" y="1260143"/>
          <a:ext cx="2765107" cy="1252758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hueOff val="-16539272"/>
            <a:satOff val="26822"/>
            <a:lumOff val="197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254000" bIns="166483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/>
            <a:t>3. Деятельность по моделированию</a:t>
          </a:r>
        </a:p>
      </dsp:txBody>
      <dsp:txXfrm>
        <a:off x="4428890" y="1573333"/>
        <a:ext cx="2451918" cy="626379"/>
      </dsp:txXfrm>
    </dsp:sp>
    <dsp:sp modelId="{88A19CCF-DBAE-482C-861A-74D2814C57E2}">
      <dsp:nvSpPr>
        <dsp:cNvPr id="0" name=""/>
        <dsp:cNvSpPr/>
      </dsp:nvSpPr>
      <dsp:spPr>
        <a:xfrm>
          <a:off x="4435692" y="2242879"/>
          <a:ext cx="2217846" cy="199063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3">
              <a:hueOff val="-16539272"/>
              <a:satOff val="26822"/>
              <a:lumOff val="19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/>
            <a:t>3.1 Деятельность по моделированию с использованием изученного инструментария.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smtClean="0"/>
            <a:t>Примеры </a:t>
          </a:r>
          <a:r>
            <a:rPr lang="ru-RU" sz="800" kern="1200" dirty="0"/>
            <a:t>решения задач по моделированию.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/>
            <a:t>Набор задач по моделированию.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/>
            <a:t>3.2 Деятельность по моделированию с использованием всех изученных инструментариев.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/>
            <a:t>Примеры решения задач по моделированию.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/>
            <a:t>Набор задач по моделированию.</a:t>
          </a:r>
        </a:p>
      </dsp:txBody>
      <dsp:txXfrm>
        <a:off x="4435692" y="2242879"/>
        <a:ext cx="2217846" cy="199063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9B092F-DC50-4CAB-92E9-C6A84C7D0420}">
      <dsp:nvSpPr>
        <dsp:cNvPr id="0" name=""/>
        <dsp:cNvSpPr/>
      </dsp:nvSpPr>
      <dsp:spPr>
        <a:xfrm>
          <a:off x="0" y="1914078"/>
          <a:ext cx="6564714" cy="125655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2 стадия. </a:t>
          </a:r>
          <a:r>
            <a:rPr lang="ru-RU" sz="1400" b="0" kern="1200">
              <a:latin typeface="Times New Roman" panose="02020603050405020304" pitchFamily="18" charset="0"/>
              <a:cs typeface="Times New Roman" panose="02020603050405020304" pitchFamily="18" charset="0"/>
            </a:rPr>
            <a:t>Проектная деятельность по м</a:t>
          </a:r>
          <a:r>
            <a:rPr lang="ru-RU" sz="1400" kern="1200">
              <a:latin typeface="Times New Roman" panose="02020603050405020304" pitchFamily="18" charset="0"/>
              <a:cs typeface="Times New Roman" panose="02020603050405020304" pitchFamily="18" charset="0"/>
            </a:rPr>
            <a:t>оделированию</a:t>
          </a:r>
        </a:p>
      </dsp:txBody>
      <dsp:txXfrm>
        <a:off x="0" y="1914078"/>
        <a:ext cx="6564714" cy="678537"/>
      </dsp:txXfrm>
    </dsp:sp>
    <dsp:sp modelId="{47922863-3D68-4773-9E5B-BD4CFC3165A1}">
      <dsp:nvSpPr>
        <dsp:cNvPr id="0" name=""/>
        <dsp:cNvSpPr/>
      </dsp:nvSpPr>
      <dsp:spPr>
        <a:xfrm>
          <a:off x="1717" y="2540922"/>
          <a:ext cx="3315642" cy="631138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>
              <a:latin typeface="Times New Roman" panose="02020603050405020304" pitchFamily="18" charset="0"/>
              <a:cs typeface="Times New Roman" panose="02020603050405020304" pitchFamily="18" charset="0"/>
            </a:rPr>
            <a:t>Демонстрационные примеры</a:t>
          </a:r>
        </a:p>
      </dsp:txBody>
      <dsp:txXfrm>
        <a:off x="1717" y="2540922"/>
        <a:ext cx="3315642" cy="631138"/>
      </dsp:txXfrm>
    </dsp:sp>
    <dsp:sp modelId="{D639F277-F1AE-427A-8D2A-223C0030C444}">
      <dsp:nvSpPr>
        <dsp:cNvPr id="0" name=""/>
        <dsp:cNvSpPr/>
      </dsp:nvSpPr>
      <dsp:spPr>
        <a:xfrm>
          <a:off x="3319078" y="2540182"/>
          <a:ext cx="3245635" cy="632595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>
              <a:latin typeface="Times New Roman" panose="02020603050405020304" pitchFamily="18" charset="0"/>
              <a:cs typeface="Times New Roman" panose="02020603050405020304" pitchFamily="18" charset="0"/>
            </a:rPr>
            <a:t>Набор тем проектов для самостоятельной деятельности</a:t>
          </a:r>
        </a:p>
      </dsp:txBody>
      <dsp:txXfrm>
        <a:off x="3319078" y="2540182"/>
        <a:ext cx="3245635" cy="632595"/>
      </dsp:txXfrm>
    </dsp:sp>
    <dsp:sp modelId="{97956E73-6704-447F-9B0F-24D105EAB960}">
      <dsp:nvSpPr>
        <dsp:cNvPr id="0" name=""/>
        <dsp:cNvSpPr/>
      </dsp:nvSpPr>
      <dsp:spPr>
        <a:xfrm rot="10800000">
          <a:off x="0" y="350"/>
          <a:ext cx="6564714" cy="1932575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1 стадия.</a:t>
          </a:r>
          <a:r>
            <a:rPr lang="ru-RU" sz="1400" b="0" kern="1200">
              <a:latin typeface="Times New Roman" panose="02020603050405020304" pitchFamily="18" charset="0"/>
              <a:cs typeface="Times New Roman" panose="02020603050405020304" pitchFamily="18" charset="0"/>
            </a:rPr>
            <a:t> Деятельность по м</a:t>
          </a:r>
          <a:r>
            <a:rPr lang="ru-RU" sz="1400" kern="1200">
              <a:latin typeface="Times New Roman" panose="02020603050405020304" pitchFamily="18" charset="0"/>
              <a:cs typeface="Times New Roman" panose="02020603050405020304" pitchFamily="18" charset="0"/>
            </a:rPr>
            <a:t>оделированию с использованием изучаемого инструментария программирования</a:t>
          </a:r>
        </a:p>
      </dsp:txBody>
      <dsp:txXfrm rot="-10800000">
        <a:off x="0" y="350"/>
        <a:ext cx="6564714" cy="678334"/>
      </dsp:txXfrm>
    </dsp:sp>
    <dsp:sp modelId="{DFB0491A-6EAE-4231-A37D-1EBA68032804}">
      <dsp:nvSpPr>
        <dsp:cNvPr id="0" name=""/>
        <dsp:cNvSpPr/>
      </dsp:nvSpPr>
      <dsp:spPr>
        <a:xfrm>
          <a:off x="0" y="678684"/>
          <a:ext cx="3282357" cy="57784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>
              <a:latin typeface="Times New Roman" panose="02020603050405020304" pitchFamily="18" charset="0"/>
              <a:cs typeface="Times New Roman" panose="02020603050405020304" pitchFamily="18" charset="0"/>
            </a:rPr>
            <a:t>Демонстрационные примеры</a:t>
          </a:r>
        </a:p>
      </dsp:txBody>
      <dsp:txXfrm>
        <a:off x="0" y="678684"/>
        <a:ext cx="3282357" cy="577840"/>
      </dsp:txXfrm>
    </dsp:sp>
    <dsp:sp modelId="{F10B131B-0BD3-4702-95F0-8551B1ADBE2A}">
      <dsp:nvSpPr>
        <dsp:cNvPr id="0" name=""/>
        <dsp:cNvSpPr/>
      </dsp:nvSpPr>
      <dsp:spPr>
        <a:xfrm>
          <a:off x="3282357" y="678684"/>
          <a:ext cx="3282357" cy="57784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>
              <a:latin typeface="Times New Roman" panose="02020603050405020304" pitchFamily="18" charset="0"/>
              <a:cs typeface="Times New Roman" panose="02020603050405020304" pitchFamily="18" charset="0"/>
            </a:rPr>
            <a:t>Набор задач для самостоятельной деятельности</a:t>
          </a:r>
        </a:p>
      </dsp:txBody>
      <dsp:txXfrm>
        <a:off x="3282357" y="678684"/>
        <a:ext cx="3282357" cy="5778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56088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3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64188" y="0"/>
            <a:ext cx="4256087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3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335713"/>
            <a:ext cx="4256088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3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64188" y="6335713"/>
            <a:ext cx="4256087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0F98738-7299-4907-A7DD-C5BF5E18BA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04937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56088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990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64188" y="0"/>
            <a:ext cx="4256087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45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43263" y="500063"/>
            <a:ext cx="3333750" cy="25003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90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09688" y="3167063"/>
            <a:ext cx="7200900" cy="300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5990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335713"/>
            <a:ext cx="4256088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990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64188" y="6335713"/>
            <a:ext cx="4256087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A819F0C6-6080-46C0-9E6A-0D32BB1FCC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38300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/>
            <a:r>
              <a:rPr lang="ru-RU" altLang="ru-RU" dirty="0" smtClean="0">
                <a:cs typeface="Arial" pitchFamily="34" charset="0"/>
              </a:rPr>
              <a:t>Я предлагаю к обсуждению методику, которую мы назвали «Моделирование средствами языка программирования» в ее концептуальной особенности, примерах и ожидаемых результатах: формировании УУД.</a:t>
            </a:r>
          </a:p>
          <a:p>
            <a:pPr algn="just"/>
            <a:r>
              <a:rPr lang="ru-RU" altLang="ru-RU" dirty="0" smtClean="0">
                <a:cs typeface="Arial" pitchFamily="34" charset="0"/>
              </a:rPr>
              <a:t>При подготовке к сегодняшней встрече я работала с разнообразной педагогической литературой, авторы которой выделяют </a:t>
            </a:r>
            <a:r>
              <a:rPr lang="ru-RU" altLang="ru-RU" b="1" dirty="0" smtClean="0">
                <a:cs typeface="Arial" pitchFamily="34" charset="0"/>
              </a:rPr>
              <a:t>абстрактно-философский подход </a:t>
            </a:r>
            <a:r>
              <a:rPr lang="ru-RU" altLang="ru-RU" dirty="0" smtClean="0">
                <a:cs typeface="Arial" pitchFamily="34" charset="0"/>
              </a:rPr>
              <a:t>цели воспитания как «формирование всесторонне и гармонично развитой личности … как идеал воспитания».(Харламов И.Ф. Педагогика). </a:t>
            </a:r>
          </a:p>
          <a:p>
            <a:pPr algn="just"/>
            <a:r>
              <a:rPr lang="ru-RU" altLang="ru-RU" dirty="0" smtClean="0">
                <a:cs typeface="Arial" pitchFamily="34" charset="0"/>
              </a:rPr>
              <a:t>Никакой уровень информатизации не изменит этой цели.</a:t>
            </a:r>
          </a:p>
          <a:p>
            <a:pPr algn="just"/>
            <a:endParaRPr lang="ru-RU" altLang="ru-RU" dirty="0" smtClean="0">
              <a:cs typeface="Arial" pitchFamily="34" charset="0"/>
            </a:endParaRPr>
          </a:p>
          <a:p>
            <a:pPr algn="just"/>
            <a:r>
              <a:rPr lang="ru-RU" altLang="ru-RU" dirty="0" smtClean="0">
                <a:cs typeface="Arial" pitchFamily="34" charset="0"/>
              </a:rPr>
              <a:t>Однако идеал в философии – это абстракция, отдаленная цель, к которой необходимо стремиться, а формирование всестороннего и гар­монично развитой личности сидящего перед тобой ребенка абстрактно нельзя.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5C0757-24B2-4294-968E-72F435713330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 dirty="0" smtClean="0">
                <a:cs typeface="Arial" pitchFamily="34" charset="0"/>
              </a:rPr>
              <a:t>Исходные данные: отсутствие у обучающегося опыта (знаний) в конкретном виде деятельности. </a:t>
            </a:r>
          </a:p>
          <a:p>
            <a:pPr eaLnBrk="1" hangingPunct="1"/>
            <a:r>
              <a:rPr lang="ru-RU" altLang="ru-RU" dirty="0" smtClean="0">
                <a:cs typeface="Arial" pitchFamily="34" charset="0"/>
              </a:rPr>
              <a:t>На этом этапе целесообразно основным методическим походом использовать ЗУН.</a:t>
            </a:r>
          </a:p>
          <a:p>
            <a:pPr eaLnBrk="1" hangingPunct="1"/>
            <a:r>
              <a:rPr lang="ru-RU" altLang="ru-RU" dirty="0" smtClean="0">
                <a:cs typeface="Arial" pitchFamily="34" charset="0"/>
              </a:rPr>
              <a:t/>
            </a:r>
            <a:br>
              <a:rPr lang="ru-RU" altLang="ru-RU" dirty="0" smtClean="0">
                <a:cs typeface="Arial" pitchFamily="34" charset="0"/>
              </a:rPr>
            </a:br>
            <a:r>
              <a:rPr lang="ru-RU" altLang="ru-RU" dirty="0" smtClean="0">
                <a:cs typeface="Arial" pitchFamily="34" charset="0"/>
              </a:rPr>
              <a:t>Характеристика уровней усвоения учебной информации (по В.П. Беспалько) </a:t>
            </a:r>
            <a:br>
              <a:rPr lang="ru-RU" altLang="ru-RU" dirty="0" smtClean="0">
                <a:cs typeface="Arial" pitchFamily="34" charset="0"/>
              </a:rPr>
            </a:br>
            <a:r>
              <a:rPr lang="ru-RU" altLang="ru-RU" dirty="0" smtClean="0">
                <a:cs typeface="Arial" pitchFamily="34" charset="0"/>
              </a:rPr>
              <a:t>I     Узнавание.     Обучающийся выполняет каждую операцию деятельности, опираясь на описание действия, подсказку, намек (репродуктивное действие).</a:t>
            </a:r>
            <a:br>
              <a:rPr lang="ru-RU" altLang="ru-RU" dirty="0" smtClean="0">
                <a:cs typeface="Arial" pitchFamily="34" charset="0"/>
              </a:rPr>
            </a:br>
            <a:r>
              <a:rPr lang="ru-RU" altLang="ru-RU" dirty="0" smtClean="0">
                <a:cs typeface="Arial" pitchFamily="34" charset="0"/>
              </a:rPr>
              <a:t>II     Воспроизведение.    Обучающийся самостоятельно воспроизводит и применяет информацию в ранее рассмотренных типовых ситуациях, при этом его деятельность является репродуктивной.</a:t>
            </a:r>
            <a:br>
              <a:rPr lang="ru-RU" altLang="ru-RU" dirty="0" smtClean="0">
                <a:cs typeface="Arial" pitchFamily="34" charset="0"/>
              </a:rPr>
            </a:br>
            <a:r>
              <a:rPr lang="ru-RU" altLang="ru-RU" dirty="0" smtClean="0">
                <a:cs typeface="Arial" pitchFamily="34" charset="0"/>
              </a:rPr>
              <a:t>III     Применение .    Способность обучающегося использовать приобретенные знания и умения в нетиповых ситуациях; в этом случае его действие рассматривается как продуктивное.</a:t>
            </a:r>
            <a:br>
              <a:rPr lang="ru-RU" altLang="ru-RU" dirty="0" smtClean="0">
                <a:cs typeface="Arial" pitchFamily="34" charset="0"/>
              </a:rPr>
            </a:br>
            <a:r>
              <a:rPr lang="ru-RU" altLang="ru-RU" dirty="0" smtClean="0">
                <a:cs typeface="Arial" pitchFamily="34" charset="0"/>
              </a:rPr>
              <a:t>IV     Творчество.    Обучающийся, действуя в известной ему сфере деятельности.</a:t>
            </a:r>
          </a:p>
          <a:p>
            <a:pPr eaLnBrk="1" hangingPunct="1"/>
            <a:r>
              <a:rPr lang="ru-RU" altLang="ru-RU" dirty="0" smtClean="0">
                <a:cs typeface="Arial" pitchFamily="34" charset="0"/>
              </a:rPr>
              <a:t>Дополним классический подход элементами проблемного изложения.</a:t>
            </a:r>
          </a:p>
          <a:p>
            <a:pPr eaLnBrk="1" hangingPunct="1"/>
            <a:endParaRPr lang="ru-RU" altLang="ru-RU" dirty="0" smtClean="0">
              <a:cs typeface="Arial" pitchFamily="34" charset="0"/>
            </a:endParaRPr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6DFD95E2-E521-4AA5-9A7F-34C7610316FB}" type="slidenum">
              <a:rPr lang="ru-RU" smtClean="0">
                <a:latin typeface="Calibri" pitchFamily="34" charset="0"/>
              </a:rPr>
              <a:pPr>
                <a:defRPr/>
              </a:pPr>
              <a:t>14</a:t>
            </a:fld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 smtClean="0">
                <a:cs typeface="Arial" pitchFamily="34" charset="0"/>
              </a:rPr>
              <a:t>Контрольные вопросы излагаются в последовательности усложнения «от простых вопросов к сложным», «от просто вопросов до предложений провести самостоятельное исследование»</a:t>
            </a:r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9D1AE4EB-3B1F-4B9E-B287-A255932AC284}" type="slidenum">
              <a:rPr lang="ru-RU" smtClean="0">
                <a:latin typeface="Calibri" pitchFamily="34" charset="0"/>
              </a:rPr>
              <a:pPr>
                <a:defRPr/>
              </a:pPr>
              <a:t>15</a:t>
            </a:fld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 smtClean="0">
                <a:cs typeface="Arial" pitchFamily="34" charset="0"/>
              </a:rPr>
              <a:t>Большое количество заданий для освоения инструментария «Составьте программу»</a:t>
            </a:r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95D7271E-9F8C-401E-8E1B-7C499FF6F4E8}" type="slidenum">
              <a:rPr lang="ru-RU" smtClean="0">
                <a:latin typeface="Calibri" pitchFamily="34" charset="0"/>
              </a:rPr>
              <a:pPr>
                <a:defRPr/>
              </a:pPr>
              <a:t>16</a:t>
            </a:fld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cs typeface="Arial" pitchFamily="34" charset="0"/>
            </a:endParaRPr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2B083A5B-325D-4A0D-9746-5D1B2E2337EA}" type="slidenum">
              <a:rPr lang="ru-RU" smtClean="0">
                <a:latin typeface="Calibri" pitchFamily="34" charset="0"/>
              </a:rPr>
              <a:pPr>
                <a:defRPr/>
              </a:pPr>
              <a:t>17</a:t>
            </a:fld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15354744-95F5-45B5-B06D-7265606A05AF}" type="slidenum">
              <a:rPr lang="ru-RU" smtClean="0">
                <a:latin typeface="Calibri" pitchFamily="34" charset="0"/>
              </a:rPr>
              <a:pPr>
                <a:defRPr/>
              </a:pPr>
              <a:t>18</a:t>
            </a:fld>
            <a:endParaRPr lang="ru-RU" smtClean="0">
              <a:latin typeface="Calibri" pitchFamily="34" charset="0"/>
            </a:endParaRPr>
          </a:p>
        </p:txBody>
      </p:sp>
      <p:sp>
        <p:nvSpPr>
          <p:cNvPr id="92164" name="TextBox 7"/>
          <p:cNvSpPr>
            <a:spLocks noGrp="1" noChangeArrowheads="1"/>
          </p:cNvSpPr>
          <p:nvPr>
            <p:ph type="body" idx="1"/>
          </p:nvPr>
        </p:nvSpPr>
        <p:spPr>
          <a:xfrm>
            <a:off x="1309688" y="3167063"/>
            <a:ext cx="7200900" cy="7381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ru-RU" altLang="ru-RU" sz="1400" smtClean="0">
                <a:cs typeface="Times New Roman" pitchFamily="18" charset="0"/>
              </a:rPr>
              <a:t>Учебник для учащихся </a:t>
            </a:r>
            <a:br>
              <a:rPr lang="ru-RU" altLang="ru-RU" sz="1400" smtClean="0">
                <a:cs typeface="Times New Roman" pitchFamily="18" charset="0"/>
              </a:rPr>
            </a:br>
            <a:r>
              <a:rPr lang="ru-RU" altLang="ru-RU" sz="1400" smtClean="0">
                <a:cs typeface="Times New Roman" pitchFamily="18" charset="0"/>
              </a:rPr>
              <a:t>разного уровня подготовки и </a:t>
            </a:r>
            <a:br>
              <a:rPr lang="ru-RU" altLang="ru-RU" sz="1400" smtClean="0">
                <a:cs typeface="Times New Roman" pitchFamily="18" charset="0"/>
              </a:rPr>
            </a:br>
            <a:r>
              <a:rPr lang="ru-RU" altLang="ru-RU" sz="1400" smtClean="0">
                <a:cs typeface="Times New Roman" pitchFamily="18" charset="0"/>
              </a:rPr>
              <a:t>разной степени самостоятельности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cs typeface="Arial" pitchFamily="34" charset="0"/>
            </a:endParaRPr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1D09C1F7-2754-4983-9687-BD948EB286A5}" type="slidenum">
              <a:rPr lang="ru-RU" smtClean="0">
                <a:latin typeface="Calibri" pitchFamily="34" charset="0"/>
              </a:rPr>
              <a:pPr>
                <a:defRPr/>
              </a:pPr>
              <a:t>19</a:t>
            </a:fld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cs typeface="Arial" pitchFamily="34" charset="0"/>
            </a:endParaRPr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BEA94CFE-62FC-4E96-8D38-8A967FB41126}" type="slidenum">
              <a:rPr lang="ru-RU" smtClean="0">
                <a:latin typeface="Calibri" pitchFamily="34" charset="0"/>
              </a:rPr>
              <a:pPr>
                <a:defRPr/>
              </a:pPr>
              <a:t>20</a:t>
            </a:fld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b="1" dirty="0" smtClean="0">
              <a:cs typeface="Arial" pitchFamily="34" charset="0"/>
            </a:endParaRPr>
          </a:p>
          <a:p>
            <a:r>
              <a:rPr kumimoji="1" lang="ru-RU" sz="1200" b="1" i="1" u="sng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Arial" charset="0"/>
              </a:rPr>
              <a:t>Задачами компонента деятельности по моделированию</a:t>
            </a:r>
            <a:r>
              <a:rPr kumimoji="1" lang="ru-RU" sz="1200" b="1" u="sng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Arial" charset="0"/>
              </a:rPr>
              <a:t> является </a:t>
            </a:r>
            <a:endParaRPr kumimoji="1" lang="ru-RU" sz="1000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Arial" charset="0"/>
            </a:endParaRPr>
          </a:p>
          <a:p>
            <a:pPr lvl="1"/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Arial" charset="0"/>
              </a:rPr>
              <a:t>формирование учебно-познавательного мотива </a:t>
            </a:r>
            <a:endParaRPr kumimoji="1" lang="ru-RU" sz="1000" kern="1200" dirty="0" smtClean="0">
              <a:solidFill>
                <a:schemeClr val="tx1"/>
              </a:solidFill>
              <a:effectLst/>
              <a:latin typeface="Arial Narrow" pitchFamily="34" charset="0"/>
              <a:ea typeface="+mn-ea"/>
              <a:cs typeface="Arial" charset="0"/>
            </a:endParaRPr>
          </a:p>
          <a:p>
            <a:pPr lvl="1"/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Arial" charset="0"/>
              </a:rPr>
              <a:t>формирование навыка программирования</a:t>
            </a:r>
            <a:endParaRPr kumimoji="1" lang="ru-RU" sz="1000" kern="1200" dirty="0" smtClean="0">
              <a:solidFill>
                <a:schemeClr val="tx1"/>
              </a:solidFill>
              <a:effectLst/>
              <a:latin typeface="Arial Narrow" pitchFamily="34" charset="0"/>
              <a:ea typeface="+mn-ea"/>
              <a:cs typeface="Arial" charset="0"/>
            </a:endParaRPr>
          </a:p>
          <a:p>
            <a:pPr lvl="1"/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Arial" charset="0"/>
              </a:rPr>
              <a:t>формирование универсальных учебных действий</a:t>
            </a:r>
            <a:endParaRPr kumimoji="1" lang="ru-RU" sz="1000" kern="1200" dirty="0" smtClean="0">
              <a:solidFill>
                <a:schemeClr val="tx1"/>
              </a:solidFill>
              <a:effectLst/>
              <a:latin typeface="Arial Narrow" pitchFamily="34" charset="0"/>
              <a:ea typeface="+mn-ea"/>
              <a:cs typeface="Arial" charset="0"/>
            </a:endParaRPr>
          </a:p>
          <a:p>
            <a:pPr lvl="1"/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Arial" charset="0"/>
              </a:rPr>
              <a:t>развитие системного мышления</a:t>
            </a:r>
            <a:endParaRPr kumimoji="1" lang="ru-RU" sz="1000" kern="1200" dirty="0" smtClean="0">
              <a:solidFill>
                <a:schemeClr val="tx1"/>
              </a:solidFill>
              <a:effectLst/>
              <a:latin typeface="Arial Narrow" pitchFamily="34" charset="0"/>
              <a:ea typeface="+mn-ea"/>
              <a:cs typeface="Arial" charset="0"/>
            </a:endParaRPr>
          </a:p>
          <a:p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Arial" charset="0"/>
              </a:rPr>
              <a:t>Метод обучения – продуктивный, основанный на </a:t>
            </a:r>
            <a:r>
              <a:rPr kumimoji="1" lang="ru-RU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Arial" charset="0"/>
              </a:rPr>
              <a:t>с.д.п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Arial" charset="0"/>
              </a:rPr>
              <a:t>., который реализуется в процессе деятельности по моделированию.</a:t>
            </a:r>
            <a:endParaRPr kumimoji="1" lang="ru-RU" sz="1000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Arial" charset="0"/>
            </a:endParaRPr>
          </a:p>
          <a:p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Arial" charset="0"/>
              </a:rPr>
              <a:t>Средством обучения компонента являются задачи по моделированию. Задачи, которые необходимы, должны представлять собой задания, содержащие основания для исследования во описании ситуации. Наиболее точно этим требованиям отвечают ситуационные задачи. </a:t>
            </a:r>
            <a:endParaRPr kumimoji="1" lang="ru-RU" sz="1000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Arial" charset="0"/>
            </a:endParaRPr>
          </a:p>
          <a:p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Arial" charset="0"/>
              </a:rPr>
              <a:t>Сформулированные и обоснованные принципы отбора сит. задач позволили создать комплекс </a:t>
            </a:r>
            <a:r>
              <a:rPr kumimoji="1" lang="ru-RU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Arial" charset="0"/>
              </a:rPr>
              <a:t>с.з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Arial" charset="0"/>
              </a:rPr>
              <a:t>., являющихся средством обучения.</a:t>
            </a:r>
            <a:endParaRPr kumimoji="1" lang="ru-RU" sz="1000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Arial" charset="0"/>
            </a:endParaRPr>
          </a:p>
          <a:p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Arial" charset="0"/>
              </a:rPr>
              <a:t>Ситуационные задачи организованы </a:t>
            </a:r>
            <a:r>
              <a:rPr kumimoji="1" lang="ru-RU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Arial" charset="0"/>
              </a:rPr>
              <a:t>т.о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Arial" charset="0"/>
              </a:rPr>
              <a:t>., чтобы обеспечить деятельность из 2 стадий. </a:t>
            </a:r>
            <a:endParaRPr kumimoji="1" lang="ru-RU" sz="1000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Arial" charset="0"/>
            </a:endParaRPr>
          </a:p>
          <a:p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Arial" charset="0"/>
              </a:rPr>
              <a:t>1 стадия в деятельности по моделированию – это учебная деятельность, для выполнения которой были организованы все предыдущие этапы обучения, в ходе которой выполняется достигается формирование универсальных учебных действий и развитие системного мышления. Эта стадия деятельности по моделированию является обязательной.</a:t>
            </a:r>
          </a:p>
          <a:p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Arial" charset="0"/>
              </a:rPr>
              <a:t>2 стадия создает условия для реализации метода проектов - выходит за рамки базового школьного курса.</a:t>
            </a:r>
          </a:p>
          <a:p>
            <a:endParaRPr lang="ru-RU" altLang="ru-RU" dirty="0" smtClean="0"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40AFB7-DB27-4EB2-8516-AF7CC7D1FC76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dirty="0" smtClean="0">
                <a:cs typeface="Arial" pitchFamily="34" charset="0"/>
              </a:rPr>
              <a:t>При описании задачи я должна</a:t>
            </a:r>
            <a:r>
              <a:rPr lang="ru-RU" altLang="ru-RU" baseline="0" dirty="0" smtClean="0">
                <a:cs typeface="Arial" pitchFamily="34" charset="0"/>
              </a:rPr>
              <a:t> сделать так, чтобы проблема была им близка. Может она современна (фальшивые 5-тысячные, может эмоцию, может театральный момент с просьбой дать мне в руки купюру). Я должна сделать так, чтобы исследование стало для учеников –их проблемой, которую вдруг необходимо решать.</a:t>
            </a:r>
          </a:p>
          <a:p>
            <a:r>
              <a:rPr lang="ru-RU" altLang="ru-RU" baseline="0" dirty="0" smtClean="0">
                <a:cs typeface="Arial" pitchFamily="34" charset="0"/>
              </a:rPr>
              <a:t>Правда из текста – любая цель. У меня задача в условиях темы, поэтому я вырулю цель на ту, которую я запланировала. Исследовать процесс формирования узора.</a:t>
            </a:r>
          </a:p>
          <a:p>
            <a:r>
              <a:rPr lang="ru-RU" altLang="ru-RU" baseline="0" dirty="0" smtClean="0">
                <a:cs typeface="Arial" pitchFamily="34" charset="0"/>
              </a:rPr>
              <a:t>Это 1 этап формирования </a:t>
            </a:r>
            <a:r>
              <a:rPr lang="ru-RU" altLang="ru-RU" baseline="0" dirty="0" err="1" smtClean="0">
                <a:cs typeface="Arial" pitchFamily="34" charset="0"/>
              </a:rPr>
              <a:t>у.д</a:t>
            </a:r>
            <a:r>
              <a:rPr lang="ru-RU" altLang="ru-RU" baseline="0" dirty="0" smtClean="0">
                <a:cs typeface="Arial" pitchFamily="34" charset="0"/>
              </a:rPr>
              <a:t>.</a:t>
            </a:r>
          </a:p>
          <a:p>
            <a:r>
              <a:rPr lang="ru-RU" altLang="ru-RU" baseline="0" dirty="0" smtClean="0">
                <a:cs typeface="Arial" pitchFamily="34" charset="0"/>
              </a:rPr>
              <a:t>Далее, необходимость формализации, уточнения. </a:t>
            </a:r>
          </a:p>
          <a:p>
            <a:r>
              <a:rPr lang="ru-RU" altLang="ru-RU" baseline="0" dirty="0" smtClean="0">
                <a:cs typeface="Arial" pitchFamily="34" charset="0"/>
              </a:rPr>
              <a:t>Это 2 этап. Определение схемы ориентировочных основ действий.</a:t>
            </a:r>
            <a:endParaRPr lang="ru-RU" altLang="ru-RU" dirty="0" smtClean="0"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161129-8921-4CA9-B550-6900CBC2AE65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dirty="0" smtClean="0">
                <a:cs typeface="Arial" pitchFamily="34" charset="0"/>
              </a:rPr>
              <a:t>При разработки</a:t>
            </a:r>
            <a:r>
              <a:rPr lang="ru-RU" altLang="ru-RU" baseline="0" dirty="0" smtClean="0">
                <a:cs typeface="Arial" pitchFamily="34" charset="0"/>
              </a:rPr>
              <a:t> модели используется системный подход.</a:t>
            </a:r>
            <a:endParaRPr lang="ru-RU" altLang="ru-RU" dirty="0" smtClean="0"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8E9319-0EFE-4113-8F63-5F58A8DC82DA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930650" y="500063"/>
            <a:ext cx="2646363" cy="1985962"/>
          </a:xfrm>
          <a:ln/>
        </p:spPr>
      </p:sp>
      <p:sp>
        <p:nvSpPr>
          <p:cNvPr id="68611" name="Заметки 2"/>
          <p:cNvSpPr>
            <a:spLocks noGrp="1"/>
          </p:cNvSpPr>
          <p:nvPr>
            <p:ph type="body" idx="1"/>
          </p:nvPr>
        </p:nvSpPr>
        <p:spPr>
          <a:xfrm>
            <a:off x="1235075" y="2816225"/>
            <a:ext cx="7762875" cy="3001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/>
            <a:r>
              <a:rPr lang="ru-RU" altLang="ru-RU" dirty="0" smtClean="0">
                <a:cs typeface="Arial" pitchFamily="34" charset="0"/>
              </a:rPr>
              <a:t>Системно-деятельностный подход в образовании, представленный в описательной форме есть объединение принципов системного и деятельностного подходов в образовании.</a:t>
            </a:r>
          </a:p>
          <a:p>
            <a:pPr algn="just"/>
            <a:r>
              <a:rPr lang="ru-RU" altLang="ru-RU" dirty="0" smtClean="0">
                <a:cs typeface="Arial" pitchFamily="34" charset="0"/>
              </a:rPr>
              <a:t>Такое объединение общенаучных и психологических идей является их развитием и формированием нового подхода, получившего название системно-деятельностного.</a:t>
            </a:r>
          </a:p>
          <a:p>
            <a:pPr algn="just"/>
            <a:endParaRPr lang="ru-RU" altLang="ru-RU" dirty="0" smtClean="0">
              <a:cs typeface="Arial" pitchFamily="34" charset="0"/>
            </a:endParaRPr>
          </a:p>
          <a:p>
            <a:pPr algn="just"/>
            <a:endParaRPr lang="ru-RU" altLang="ru-RU" dirty="0" smtClean="0">
              <a:cs typeface="Arial" pitchFamily="34" charset="0"/>
            </a:endParaRPr>
          </a:p>
          <a:p>
            <a:pPr algn="just"/>
            <a:endParaRPr lang="ru-RU" altLang="ru-RU" dirty="0" smtClean="0"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CAAD450-A9C0-4A6D-A01B-753C6D20063A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dirty="0" smtClean="0">
                <a:cs typeface="Arial" pitchFamily="34" charset="0"/>
              </a:rPr>
              <a:t>Это</a:t>
            </a:r>
            <a:r>
              <a:rPr lang="ru-RU" altLang="ru-RU" baseline="0" dirty="0" smtClean="0">
                <a:cs typeface="Arial" pitchFamily="34" charset="0"/>
              </a:rPr>
              <a:t> 3 этап формирования УД.</a:t>
            </a:r>
          </a:p>
          <a:p>
            <a:r>
              <a:rPr lang="ru-RU" altLang="ru-RU" baseline="0" dirty="0" smtClean="0">
                <a:cs typeface="Arial" pitchFamily="34" charset="0"/>
              </a:rPr>
              <a:t>При этом  выполняется 4 и 5.</a:t>
            </a:r>
            <a:endParaRPr lang="ru-RU" altLang="ru-RU" dirty="0" smtClean="0"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41619C-4A65-4DCC-93D8-5BDF9CE38F17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19F0C6-6080-46C0-9E6A-0D32BB1FCC9C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90160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kumimoji="1"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kumimoji="1" sz="12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kumimoji="1" sz="12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kumimoji="1" sz="12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kumimoji="1" sz="12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kumimoji="1" sz="12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kumimoji="1" sz="12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kumimoji="1" sz="12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kumimoji="1" sz="12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/>
            <a:fld id="{FC5FA254-7C43-4FC3-8DA4-3802DF930F82}" type="slidenum">
              <a:rPr kumimoji="0" lang="ru-RU" altLang="ru-RU" smtClean="0">
                <a:solidFill>
                  <a:srgbClr val="000000"/>
                </a:solidFill>
                <a:latin typeface="Calibri" pitchFamily="34" charset="0"/>
                <a:ea typeface="Droid Sans"/>
                <a:cs typeface="DejaVu Sans" pitchFamily="34" charset="2"/>
              </a:rPr>
              <a:pPr eaLnBrk="1" hangingPunct="1"/>
              <a:t>27</a:t>
            </a:fld>
            <a:endParaRPr kumimoji="0" lang="ru-RU" altLang="ru-RU" smtClean="0">
              <a:solidFill>
                <a:srgbClr val="000000"/>
              </a:solidFill>
              <a:latin typeface="Calibri" pitchFamily="34" charset="0"/>
              <a:ea typeface="Droid Sans"/>
              <a:cs typeface="DejaVu Sans" pitchFamily="34" charset="2"/>
            </a:endParaRPr>
          </a:p>
        </p:txBody>
      </p:sp>
      <p:sp>
        <p:nvSpPr>
          <p:cNvPr id="983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83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82663" y="3167063"/>
            <a:ext cx="7854950" cy="3001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 altLang="ru-RU" dirty="0" smtClean="0">
                <a:cs typeface="Arial" pitchFamily="34" charset="0"/>
              </a:rPr>
              <a:t>Откуда берется число ПИ? Из справочника? Нет, есть определение, оно предписывает </a:t>
            </a:r>
            <a:r>
              <a:rPr lang="ru-RU" altLang="ru-RU" dirty="0" err="1" smtClean="0">
                <a:cs typeface="Arial" pitchFamily="34" charset="0"/>
              </a:rPr>
              <a:t>последовательрность</a:t>
            </a:r>
            <a:r>
              <a:rPr lang="ru-RU" altLang="ru-RU" dirty="0" smtClean="0">
                <a:cs typeface="Arial" pitchFamily="34" charset="0"/>
              </a:rPr>
              <a:t> действий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kumimoji="1"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kumimoji="1" sz="12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kumimoji="1" sz="12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kumimoji="1" sz="12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kumimoji="1" sz="12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kumimoji="1" sz="12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kumimoji="1" sz="12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kumimoji="1" sz="12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kumimoji="1" sz="12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/>
            <a:fld id="{92A11D3B-3014-487E-9566-01ABB27C1EF0}" type="slidenum">
              <a:rPr kumimoji="0" lang="ru-RU" altLang="ru-RU" smtClean="0">
                <a:solidFill>
                  <a:srgbClr val="000000"/>
                </a:solidFill>
                <a:latin typeface="Calibri" pitchFamily="34" charset="0"/>
                <a:ea typeface="Droid Sans"/>
                <a:cs typeface="DejaVu Sans" pitchFamily="34" charset="2"/>
              </a:rPr>
              <a:pPr eaLnBrk="1" hangingPunct="1"/>
              <a:t>28</a:t>
            </a:fld>
            <a:endParaRPr kumimoji="0" lang="ru-RU" altLang="ru-RU" smtClean="0">
              <a:solidFill>
                <a:srgbClr val="000000"/>
              </a:solidFill>
              <a:latin typeface="Calibri" pitchFamily="34" charset="0"/>
              <a:ea typeface="Droid Sans"/>
              <a:cs typeface="DejaVu Sans" pitchFamily="34" charset="2"/>
            </a:endParaRPr>
          </a:p>
        </p:txBody>
      </p:sp>
      <p:sp>
        <p:nvSpPr>
          <p:cNvPr id="993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93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82663" y="3167063"/>
            <a:ext cx="7854950" cy="3001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kumimoji="1"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kumimoji="1" sz="12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kumimoji="1" sz="12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kumimoji="1" sz="12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kumimoji="1" sz="12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kumimoji="1" sz="12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kumimoji="1" sz="12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kumimoji="1" sz="12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kumimoji="1" sz="12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/>
            <a:fld id="{A316689B-86C8-4244-876C-E6080EEBB079}" type="slidenum">
              <a:rPr kumimoji="0" lang="ru-RU" altLang="ru-RU" smtClean="0">
                <a:solidFill>
                  <a:srgbClr val="000000"/>
                </a:solidFill>
                <a:latin typeface="Calibri" pitchFamily="34" charset="0"/>
                <a:ea typeface="Droid Sans"/>
                <a:cs typeface="DejaVu Sans" pitchFamily="34" charset="2"/>
              </a:rPr>
              <a:pPr eaLnBrk="1" hangingPunct="1"/>
              <a:t>29</a:t>
            </a:fld>
            <a:endParaRPr kumimoji="0" lang="ru-RU" altLang="ru-RU" smtClean="0">
              <a:solidFill>
                <a:srgbClr val="000000"/>
              </a:solidFill>
              <a:latin typeface="Calibri" pitchFamily="34" charset="0"/>
              <a:ea typeface="Droid Sans"/>
              <a:cs typeface="DejaVu Sans" pitchFamily="34" charset="2"/>
            </a:endParaRPr>
          </a:p>
        </p:txBody>
      </p:sp>
      <p:sp>
        <p:nvSpPr>
          <p:cNvPr id="1003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03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82663" y="3167063"/>
            <a:ext cx="7854950" cy="3001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 altLang="ru-RU" dirty="0" smtClean="0">
                <a:cs typeface="Arial" pitchFamily="34" charset="0"/>
              </a:rPr>
              <a:t>Уточнить условия эксперимента и понять</a:t>
            </a:r>
            <a:r>
              <a:rPr lang="ru-RU" altLang="ru-RU" baseline="0" dirty="0" smtClean="0">
                <a:cs typeface="Arial" pitchFamily="34" charset="0"/>
              </a:rPr>
              <a:t> как будем проводить исследование, т.е. схему ориентировочной основы действий</a:t>
            </a:r>
            <a:endParaRPr lang="ru-RU" altLang="ru-RU" dirty="0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kumimoji="1"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kumimoji="1" sz="12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kumimoji="1" sz="12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kumimoji="1" sz="12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kumimoji="1" sz="12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kumimoji="1" sz="12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kumimoji="1" sz="12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kumimoji="1" sz="12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kumimoji="1" sz="12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/>
            <a:fld id="{01643948-3BCD-4F44-84CD-E4EC69835AB8}" type="slidenum">
              <a:rPr kumimoji="0" lang="ru-RU" altLang="ru-RU" smtClean="0">
                <a:solidFill>
                  <a:srgbClr val="000000"/>
                </a:solidFill>
                <a:latin typeface="Calibri" pitchFamily="34" charset="0"/>
                <a:ea typeface="Droid Sans"/>
                <a:cs typeface="DejaVu Sans" pitchFamily="34" charset="2"/>
              </a:rPr>
              <a:pPr eaLnBrk="1" hangingPunct="1"/>
              <a:t>30</a:t>
            </a:fld>
            <a:endParaRPr kumimoji="0" lang="ru-RU" altLang="ru-RU" smtClean="0">
              <a:solidFill>
                <a:srgbClr val="000000"/>
              </a:solidFill>
              <a:latin typeface="Calibri" pitchFamily="34" charset="0"/>
              <a:ea typeface="Droid Sans"/>
              <a:cs typeface="DejaVu Sans" pitchFamily="34" charset="2"/>
            </a:endParaRPr>
          </a:p>
        </p:txBody>
      </p:sp>
      <p:sp>
        <p:nvSpPr>
          <p:cNvPr id="1013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13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82663" y="3167063"/>
            <a:ext cx="7854950" cy="3001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kumimoji="1"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kumimoji="1" sz="12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kumimoji="1" sz="12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kumimoji="1" sz="12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kumimoji="1" sz="12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kumimoji="1" sz="12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kumimoji="1" sz="12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kumimoji="1" sz="12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kumimoji="1" sz="12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/>
            <a:fld id="{FDE77E2E-28E2-4B20-8DEB-72C020601BAD}" type="slidenum">
              <a:rPr kumimoji="0" lang="ru-RU" altLang="ru-RU" smtClean="0">
                <a:solidFill>
                  <a:srgbClr val="000000"/>
                </a:solidFill>
                <a:latin typeface="Calibri" pitchFamily="34" charset="0"/>
                <a:ea typeface="Droid Sans"/>
                <a:cs typeface="DejaVu Sans" pitchFamily="34" charset="2"/>
              </a:rPr>
              <a:pPr eaLnBrk="1" hangingPunct="1"/>
              <a:t>31</a:t>
            </a:fld>
            <a:endParaRPr kumimoji="0" lang="ru-RU" altLang="ru-RU" smtClean="0">
              <a:solidFill>
                <a:srgbClr val="000000"/>
              </a:solidFill>
              <a:latin typeface="Calibri" pitchFamily="34" charset="0"/>
              <a:ea typeface="Droid Sans"/>
              <a:cs typeface="DejaVu Sans" pitchFamily="34" charset="2"/>
            </a:endParaRPr>
          </a:p>
        </p:txBody>
      </p:sp>
      <p:sp>
        <p:nvSpPr>
          <p:cNvPr id="1034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34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82663" y="3167063"/>
            <a:ext cx="7854950" cy="3001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 altLang="ru-RU" dirty="0" smtClean="0">
                <a:cs typeface="Arial" pitchFamily="34" charset="0"/>
              </a:rPr>
              <a:t>Описание объекта выполняется в четком соответствии</a:t>
            </a:r>
            <a:r>
              <a:rPr lang="ru-RU" altLang="ru-RU" baseline="0" dirty="0" smtClean="0">
                <a:cs typeface="Arial" pitchFamily="34" charset="0"/>
              </a:rPr>
              <a:t> со схемой описания объекта, изученной в 7 классе при знакомстве с понятием объект и системном подходе к описанию объекта.</a:t>
            </a:r>
            <a:endParaRPr lang="ru-RU" altLang="ru-RU" dirty="0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kumimoji="1"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kumimoji="1" sz="12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kumimoji="1" sz="12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kumimoji="1" sz="12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kumimoji="1" sz="12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kumimoji="1" sz="12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kumimoji="1" sz="12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kumimoji="1" sz="12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kumimoji="1" sz="12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/>
            <a:fld id="{B5EBD5F3-2140-455E-96B5-7E4DA6417B9F}" type="slidenum">
              <a:rPr kumimoji="0" lang="ru-RU" altLang="ru-RU" smtClean="0">
                <a:solidFill>
                  <a:srgbClr val="000000"/>
                </a:solidFill>
                <a:latin typeface="Calibri" pitchFamily="34" charset="0"/>
                <a:ea typeface="Droid Sans"/>
                <a:cs typeface="DejaVu Sans" pitchFamily="34" charset="2"/>
              </a:rPr>
              <a:pPr eaLnBrk="1" hangingPunct="1"/>
              <a:t>32</a:t>
            </a:fld>
            <a:endParaRPr kumimoji="0" lang="ru-RU" altLang="ru-RU" smtClean="0">
              <a:solidFill>
                <a:srgbClr val="000000"/>
              </a:solidFill>
              <a:latin typeface="Calibri" pitchFamily="34" charset="0"/>
              <a:ea typeface="Droid Sans"/>
              <a:cs typeface="DejaVu Sans" pitchFamily="34" charset="2"/>
            </a:endParaRPr>
          </a:p>
        </p:txBody>
      </p:sp>
      <p:sp>
        <p:nvSpPr>
          <p:cNvPr id="1054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54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82663" y="3167063"/>
            <a:ext cx="7854950" cy="3001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kumimoji="1"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kumimoji="1" sz="12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kumimoji="1" sz="12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kumimoji="1" sz="12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kumimoji="1" sz="12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kumimoji="1" sz="12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kumimoji="1" sz="12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kumimoji="1" sz="12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kumimoji="1" sz="12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/>
            <a:fld id="{7C49340A-074F-4E71-9D35-C38F2F0DDFAF}" type="slidenum">
              <a:rPr kumimoji="0" lang="ru-RU" altLang="ru-RU" smtClean="0">
                <a:solidFill>
                  <a:srgbClr val="000000"/>
                </a:solidFill>
                <a:latin typeface="Calibri" pitchFamily="34" charset="0"/>
                <a:ea typeface="Droid Sans"/>
                <a:cs typeface="DejaVu Sans" pitchFamily="34" charset="2"/>
              </a:rPr>
              <a:pPr eaLnBrk="1" hangingPunct="1"/>
              <a:t>33</a:t>
            </a:fld>
            <a:endParaRPr kumimoji="0" lang="ru-RU" altLang="ru-RU" smtClean="0">
              <a:solidFill>
                <a:srgbClr val="000000"/>
              </a:solidFill>
              <a:latin typeface="Calibri" pitchFamily="34" charset="0"/>
              <a:ea typeface="Droid Sans"/>
              <a:cs typeface="DejaVu Sans" pitchFamily="34" charset="2"/>
            </a:endParaRPr>
          </a:p>
        </p:txBody>
      </p:sp>
      <p:sp>
        <p:nvSpPr>
          <p:cNvPr id="1064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65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82663" y="3167063"/>
            <a:ext cx="7854950" cy="3001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kumimoji="1"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kumimoji="1" sz="12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kumimoji="1" sz="12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kumimoji="1" sz="12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kumimoji="1" sz="12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kumimoji="1" sz="12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kumimoji="1" sz="12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kumimoji="1" sz="12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kumimoji="1" sz="12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/>
            <a:fld id="{9E226C20-2FAA-493B-8898-7E0C897D29DF}" type="slidenum">
              <a:rPr kumimoji="0" lang="ru-RU" altLang="ru-RU" smtClean="0">
                <a:solidFill>
                  <a:srgbClr val="000000"/>
                </a:solidFill>
                <a:latin typeface="Calibri" pitchFamily="34" charset="0"/>
                <a:ea typeface="Droid Sans"/>
                <a:cs typeface="DejaVu Sans" pitchFamily="34" charset="2"/>
              </a:rPr>
              <a:pPr eaLnBrk="1" hangingPunct="1"/>
              <a:t>34</a:t>
            </a:fld>
            <a:endParaRPr kumimoji="0" lang="ru-RU" altLang="ru-RU" smtClean="0">
              <a:solidFill>
                <a:srgbClr val="000000"/>
              </a:solidFill>
              <a:latin typeface="Calibri" pitchFamily="34" charset="0"/>
              <a:ea typeface="Droid Sans"/>
              <a:cs typeface="DejaVu Sans" pitchFamily="34" charset="2"/>
            </a:endParaRPr>
          </a:p>
        </p:txBody>
      </p:sp>
      <p:sp>
        <p:nvSpPr>
          <p:cNvPr id="1075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75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82663" y="3167063"/>
            <a:ext cx="7854950" cy="3001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 altLang="ru-RU" dirty="0" smtClean="0">
                <a:cs typeface="Arial" pitchFamily="34" charset="0"/>
              </a:rPr>
              <a:t>Определение верное?</a:t>
            </a:r>
          </a:p>
          <a:p>
            <a:r>
              <a:rPr lang="ru-RU" altLang="ru-RU" dirty="0" smtClean="0">
                <a:cs typeface="Arial" pitchFamily="34" charset="0"/>
              </a:rPr>
              <a:t>Тогда давайте аккуратно использовать слова. Дети впервые сталкиваются с тем, что что-то можно узнать по определению.</a:t>
            </a:r>
          </a:p>
          <a:p>
            <a:r>
              <a:rPr lang="ru-RU" altLang="ru-RU" dirty="0" smtClean="0">
                <a:cs typeface="Arial" pitchFamily="34" charset="0"/>
              </a:rPr>
              <a:t>В данном случае, что такое точка: геометрический объект и пиксель.</a:t>
            </a:r>
          </a:p>
          <a:p>
            <a:r>
              <a:rPr lang="ru-RU" altLang="ru-RU" dirty="0" smtClean="0">
                <a:cs typeface="Arial" pitchFamily="34" charset="0"/>
              </a:rPr>
              <a:t>По факту произошла подмена понятий. </a:t>
            </a:r>
            <a:r>
              <a:rPr lang="ru-RU" altLang="ru-RU" dirty="0" err="1" smtClean="0">
                <a:cs typeface="Arial" pitchFamily="34" charset="0"/>
              </a:rPr>
              <a:t>Пониятия</a:t>
            </a:r>
            <a:r>
              <a:rPr lang="ru-RU" altLang="ru-RU" dirty="0" smtClean="0">
                <a:cs typeface="Arial" pitchFamily="34" charset="0"/>
              </a:rPr>
              <a:t> геом. Объекта точка и </a:t>
            </a:r>
            <a:r>
              <a:rPr lang="ru-RU" altLang="ru-RU" dirty="0" err="1" smtClean="0">
                <a:cs typeface="Arial" pitchFamily="34" charset="0"/>
              </a:rPr>
              <a:t>физичпеского</a:t>
            </a:r>
            <a:r>
              <a:rPr lang="ru-RU" altLang="ru-RU" dirty="0" smtClean="0">
                <a:cs typeface="Arial" pitchFamily="34" charset="0"/>
              </a:rPr>
              <a:t> объекта </a:t>
            </a:r>
            <a:r>
              <a:rPr lang="ru-RU" altLang="ru-RU" dirty="0" err="1" smtClean="0">
                <a:cs typeface="Arial" pitchFamily="34" charset="0"/>
              </a:rPr>
              <a:t>пискслеь</a:t>
            </a:r>
            <a:r>
              <a:rPr lang="ru-RU" altLang="ru-RU" dirty="0" smtClean="0">
                <a:cs typeface="Arial" pitchFamily="34" charset="0"/>
              </a:rPr>
              <a:t>, как фрагмента </a:t>
            </a:r>
            <a:r>
              <a:rPr lang="ru-RU" altLang="ru-RU" dirty="0" err="1" smtClean="0">
                <a:cs typeface="Arial" pitchFamily="34" charset="0"/>
              </a:rPr>
              <a:t>изоб</a:t>
            </a:r>
            <a:endParaRPr lang="ru-RU" altLang="ru-RU" dirty="0" smtClean="0">
              <a:cs typeface="Arial" pitchFamily="34" charset="0"/>
            </a:endParaRPr>
          </a:p>
          <a:p>
            <a:r>
              <a:rPr lang="ru-RU" altLang="ru-RU" dirty="0" err="1" smtClean="0">
                <a:cs typeface="Arial" pitchFamily="34" charset="0"/>
              </a:rPr>
              <a:t>Ражения</a:t>
            </a:r>
            <a:r>
              <a:rPr lang="ru-RU" altLang="ru-RU" dirty="0" smtClean="0">
                <a:cs typeface="Arial" pitchFamily="34" charset="0"/>
              </a:rPr>
              <a:t>, имеющие разные </a:t>
            </a:r>
            <a:r>
              <a:rPr lang="ru-RU" altLang="ru-RU" dirty="0" err="1" smtClean="0">
                <a:cs typeface="Arial" pitchFamily="34" charset="0"/>
              </a:rPr>
              <a:t>своийства</a:t>
            </a:r>
            <a:r>
              <a:rPr lang="ru-RU" altLang="ru-RU" dirty="0" smtClean="0">
                <a:cs typeface="Arial" pitchFamily="34" charset="0"/>
              </a:rPr>
              <a:t> : есть размер, нет размера.</a:t>
            </a:r>
          </a:p>
          <a:p>
            <a:r>
              <a:rPr lang="ru-RU" altLang="ru-RU" dirty="0" smtClean="0">
                <a:cs typeface="Arial" pitchFamily="34" charset="0"/>
              </a:rPr>
              <a:t>Нарушен первый закон </a:t>
            </a:r>
            <a:r>
              <a:rPr lang="ru-RU" altLang="ru-RU" dirty="0" err="1" smtClean="0">
                <a:cs typeface="Arial" pitchFamily="34" charset="0"/>
              </a:rPr>
              <a:t>аристотилевой</a:t>
            </a:r>
            <a:r>
              <a:rPr lang="ru-RU" altLang="ru-RU" dirty="0" smtClean="0">
                <a:cs typeface="Arial" pitchFamily="34" charset="0"/>
              </a:rPr>
              <a:t> логики, что явление тождественно самому себе. (кошка есть кошка)</a:t>
            </a:r>
          </a:p>
          <a:p>
            <a:endParaRPr lang="ru-RU" altLang="ru-RU" dirty="0" smtClean="0">
              <a:cs typeface="Arial" pitchFamily="34" charset="0"/>
            </a:endParaRPr>
          </a:p>
          <a:p>
            <a:endParaRPr lang="ru-RU" altLang="ru-RU" dirty="0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ru-RU" sz="1200" i="1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Arial" charset="0"/>
              </a:rPr>
              <a:t>Изучение принципов системного подхода и основ теории деятельности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Arial" charset="0"/>
              </a:rPr>
              <a:t> показал, что такой метод познания мира, как информационное моделирование является инструментом системного анализа</a:t>
            </a:r>
            <a:r>
              <a:rPr kumimoji="1" lang="ru-RU" sz="1200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Arial" charset="0"/>
              </a:rPr>
              <a:t> и 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Arial" charset="0"/>
              </a:rPr>
              <a:t>определяет учебную деятельность.</a:t>
            </a:r>
          </a:p>
          <a:p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Arial" charset="0"/>
              </a:rPr>
              <a:t>Т.О. методика, основанная на информационном моделировании реализует системно-</a:t>
            </a:r>
            <a:r>
              <a:rPr kumimoji="1" lang="ru-RU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Arial" charset="0"/>
              </a:rPr>
              <a:t>деятельностный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Arial" charset="0"/>
              </a:rPr>
              <a:t> подход.</a:t>
            </a:r>
          </a:p>
          <a:p>
            <a:r>
              <a:rPr kumimoji="1" lang="ru-RU" sz="1200" i="1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Arial" charset="0"/>
              </a:rPr>
              <a:t>Анализ психолого-педагогических особенностей обучения программированию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Arial" charset="0"/>
              </a:rPr>
              <a:t> в юношеском возрасте, позволяет утверждать, что изучение учащимися языка программирования осложнено отсутствием естественной мотивации в освоении искусственного </a:t>
            </a:r>
            <a:r>
              <a:rPr kumimoji="1" lang="ru-RU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Arial" charset="0"/>
              </a:rPr>
              <a:t>симв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Arial" charset="0"/>
              </a:rPr>
              <a:t>. языка.</a:t>
            </a:r>
          </a:p>
          <a:p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Arial" charset="0"/>
              </a:rPr>
              <a:t> </a:t>
            </a:r>
          </a:p>
          <a:p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Arial" charset="0"/>
              </a:rPr>
              <a:t>Поэтому </a:t>
            </a:r>
            <a:r>
              <a:rPr kumimoji="1" lang="ru-RU" sz="1200" b="1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Arial" charset="0"/>
              </a:rPr>
              <a:t>изучение программирования 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Arial" charset="0"/>
              </a:rPr>
              <a:t>целесообразно</a:t>
            </a:r>
            <a:r>
              <a:rPr kumimoji="1" lang="ru-RU" sz="1200" b="1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Arial" charset="0"/>
              </a:rPr>
              <a:t> связать с деятельностью по моделированию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Arial" charset="0"/>
              </a:rPr>
              <a:t> окружающей действительности, основываясь на естественном интересе ребенка к окружающему миру, естественности программирования в мире, естественности моделирования, как деятельности в которую он вовлечен с момента рождения в явном или неявном виде.</a:t>
            </a:r>
          </a:p>
          <a:p>
            <a:endParaRPr kumimoji="1" lang="ru-RU" sz="1200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Arial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19F0C6-6080-46C0-9E6A-0D32BB1FCC9C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083720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kumimoji="1"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kumimoji="1" sz="12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kumimoji="1" sz="12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kumimoji="1" sz="12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kumimoji="1" sz="12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kumimoji="1" sz="12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kumimoji="1" sz="12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kumimoji="1" sz="12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kumimoji="1" sz="12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/>
            <a:fld id="{7E644002-F952-4B85-872E-CA9F55783A8B}" type="slidenum">
              <a:rPr kumimoji="0" lang="ru-RU" altLang="ru-RU" smtClean="0">
                <a:solidFill>
                  <a:srgbClr val="000000"/>
                </a:solidFill>
                <a:latin typeface="Calibri" pitchFamily="34" charset="0"/>
                <a:ea typeface="Droid Sans"/>
                <a:cs typeface="DejaVu Sans" pitchFamily="34" charset="2"/>
              </a:rPr>
              <a:pPr eaLnBrk="1" hangingPunct="1"/>
              <a:t>35</a:t>
            </a:fld>
            <a:endParaRPr kumimoji="0" lang="ru-RU" altLang="ru-RU" smtClean="0">
              <a:solidFill>
                <a:srgbClr val="000000"/>
              </a:solidFill>
              <a:latin typeface="Calibri" pitchFamily="34" charset="0"/>
              <a:ea typeface="Droid Sans"/>
              <a:cs typeface="DejaVu Sans" pitchFamily="34" charset="2"/>
            </a:endParaRPr>
          </a:p>
        </p:txBody>
      </p:sp>
      <p:sp>
        <p:nvSpPr>
          <p:cNvPr id="1085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85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82663" y="3167063"/>
            <a:ext cx="7854950" cy="3001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 altLang="ru-RU" smtClean="0">
                <a:cs typeface="Arial" pitchFamily="34" charset="0"/>
              </a:rPr>
              <a:t>Определили, что </a:t>
            </a:r>
          </a:p>
          <a:p>
            <a:r>
              <a:rPr lang="ru-RU" altLang="ru-RU" smtClean="0">
                <a:cs typeface="Arial" pitchFamily="34" charset="0"/>
              </a:rPr>
              <a:t>Это сильнодействующее средство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F0F2621-24E5-46C8-B1C1-48C03CC91126}" type="slidenum">
              <a:rPr lang="ru-RU" smtClean="0"/>
              <a:pPr>
                <a:defRPr/>
              </a:pPr>
              <a:t>37</a:t>
            </a:fld>
            <a:endParaRPr lang="ru-R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CF3A86-4ADD-470E-BE80-3F412FD1EE35}" type="slidenum">
              <a:rPr lang="ru-RU" smtClean="0"/>
              <a:pPr>
                <a:defRPr/>
              </a:pPr>
              <a:t>38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972050" y="500063"/>
            <a:ext cx="1603375" cy="1203325"/>
          </a:xfrm>
          <a:ln/>
        </p:spPr>
      </p:sp>
      <p:sp>
        <p:nvSpPr>
          <p:cNvPr id="72707" name="Заметки 2"/>
          <p:cNvSpPr>
            <a:spLocks noGrp="1"/>
          </p:cNvSpPr>
          <p:nvPr>
            <p:ph type="body" idx="1"/>
          </p:nvPr>
        </p:nvSpPr>
        <p:spPr>
          <a:xfrm>
            <a:off x="846306" y="2038520"/>
            <a:ext cx="8463064" cy="3001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dirty="0" smtClean="0">
                <a:cs typeface="Arial" pitchFamily="34" charset="0"/>
              </a:rPr>
              <a:t>Сложный процесс </a:t>
            </a:r>
            <a:r>
              <a:rPr lang="ru-RU" altLang="ru-RU" b="1" dirty="0" err="1" smtClean="0">
                <a:cs typeface="Arial" pitchFamily="34" charset="0"/>
              </a:rPr>
              <a:t>интериоризации</a:t>
            </a:r>
            <a:r>
              <a:rPr lang="ru-RU" altLang="ru-RU" dirty="0" smtClean="0">
                <a:cs typeface="Arial" pitchFamily="34" charset="0"/>
              </a:rPr>
              <a:t> в педагогике рассматривается с прикладной точки зрения.</a:t>
            </a:r>
          </a:p>
          <a:p>
            <a:pPr algn="just"/>
            <a:r>
              <a:rPr lang="ru-RU" altLang="ru-RU" dirty="0" smtClean="0">
                <a:cs typeface="Arial" pitchFamily="34" charset="0"/>
              </a:rPr>
              <a:t>Он был изучен П.Я. Гальпериным и его сотрудниками, которые установили этапы </a:t>
            </a:r>
            <a:r>
              <a:rPr lang="ru-RU" altLang="ru-RU" dirty="0" err="1" smtClean="0">
                <a:cs typeface="Arial" pitchFamily="34" charset="0"/>
              </a:rPr>
              <a:t>интериоризации</a:t>
            </a:r>
            <a:r>
              <a:rPr lang="ru-RU" altLang="ru-RU" dirty="0" smtClean="0">
                <a:cs typeface="Arial" pitchFamily="34" charset="0"/>
              </a:rPr>
              <a:t> и доказали, что если в процессе обучения какой-либо этап был исключен, то у учащихся формировалось неполноценное, ошибочное действие, и как следствие ошибочное умственное действие. </a:t>
            </a:r>
          </a:p>
          <a:p>
            <a:pPr algn="just"/>
            <a:r>
              <a:rPr lang="ru-RU" altLang="ru-RU" b="1" dirty="0" smtClean="0">
                <a:cs typeface="Arial" pitchFamily="34" charset="0"/>
              </a:rPr>
              <a:t>Этапы формирования умственных действий, предложенные П.Я. Гальпериным и его сотрудниками:</a:t>
            </a:r>
          </a:p>
          <a:p>
            <a:r>
              <a:rPr lang="ru-RU" altLang="ru-RU" dirty="0" smtClean="0">
                <a:cs typeface="Arial" pitchFamily="34" charset="0"/>
              </a:rPr>
              <a:t>1. Предварительное ознакомление с целью, создание необходимой мотивации у обучаемого.</a:t>
            </a:r>
          </a:p>
          <a:p>
            <a:r>
              <a:rPr lang="ru-RU" altLang="ru-RU" dirty="0" smtClean="0">
                <a:cs typeface="Arial" pitchFamily="34" charset="0"/>
              </a:rPr>
              <a:t>2. Составление схемы ориентировочной основы действия, понимая под этим систему ориентиров и указаний, пользуясь которой ученик выполняет данное действие. Это как представление о предстоящем действии, о способе его выполнения, но еще не само действие. </a:t>
            </a:r>
          </a:p>
          <a:p>
            <a:r>
              <a:rPr lang="ru-RU" altLang="ru-RU" dirty="0" smtClean="0">
                <a:cs typeface="Arial" pitchFamily="34" charset="0"/>
              </a:rPr>
              <a:t>3. На этом этапе выполняется внешнее действие с реальными объектами или моделями.</a:t>
            </a:r>
            <a:br>
              <a:rPr lang="ru-RU" altLang="ru-RU" dirty="0" smtClean="0">
                <a:cs typeface="Arial" pitchFamily="34" charset="0"/>
              </a:rPr>
            </a:br>
            <a:r>
              <a:rPr lang="ru-RU" altLang="ru-RU" dirty="0" smtClean="0">
                <a:cs typeface="Arial" pitchFamily="34" charset="0"/>
              </a:rPr>
              <a:t>Авторы подчеркивают, что исследования показали на обязательную необходимость осознания выполненного действия с помощью построения модели этого действия, например в виде описания схемой.</a:t>
            </a:r>
          </a:p>
          <a:p>
            <a:r>
              <a:rPr lang="ru-RU" altLang="ru-RU" dirty="0" smtClean="0">
                <a:cs typeface="Arial" pitchFamily="34" charset="0"/>
              </a:rPr>
              <a:t>На этом этапе от учащихся требуют проговаривания вслух о совершаемых операциях, действиях. </a:t>
            </a:r>
          </a:p>
          <a:p>
            <a:r>
              <a:rPr lang="ru-RU" altLang="ru-RU" dirty="0" smtClean="0">
                <a:cs typeface="Arial" pitchFamily="34" charset="0"/>
              </a:rPr>
              <a:t>4. Формирование действия как </a:t>
            </a:r>
            <a:r>
              <a:rPr lang="ru-RU" altLang="ru-RU" dirty="0" err="1" smtClean="0">
                <a:cs typeface="Arial" pitchFamily="34" charset="0"/>
              </a:rPr>
              <a:t>внешнеречевого</a:t>
            </a:r>
            <a:r>
              <a:rPr lang="ru-RU" altLang="ru-RU" dirty="0" smtClean="0">
                <a:cs typeface="Arial" pitchFamily="34" charset="0"/>
              </a:rPr>
              <a:t> (в форме громкой речи или в письменном виде). </a:t>
            </a:r>
          </a:p>
          <a:p>
            <a:r>
              <a:rPr lang="ru-RU" altLang="ru-RU" dirty="0" smtClean="0">
                <a:cs typeface="Arial" pitchFamily="34" charset="0"/>
              </a:rPr>
              <a:t>5. Формирование действия во внутренней речи. Проговаривание выполняемых операций, действий осуществляется про себя. При этом речь быстро сокращается и то, что ученику хорошо известно, не проговаривается. Тем самым действие начинает автоматизироваться, приобретать умственную форму.</a:t>
            </a:r>
          </a:p>
          <a:p>
            <a:r>
              <a:rPr lang="ru-RU" altLang="ru-RU" dirty="0" smtClean="0">
                <a:cs typeface="Arial" pitchFamily="34" charset="0"/>
              </a:rPr>
              <a:t>6. Выполнение действия в умственном плане.</a:t>
            </a:r>
          </a:p>
          <a:p>
            <a:endParaRPr lang="ru-RU" altLang="ru-RU" dirty="0" smtClean="0">
              <a:cs typeface="Arial" pitchFamily="34" charset="0"/>
            </a:endParaRPr>
          </a:p>
          <a:p>
            <a:r>
              <a:rPr lang="ru-RU" altLang="ru-RU" b="1" dirty="0" smtClean="0">
                <a:cs typeface="Arial" pitchFamily="34" charset="0"/>
              </a:rPr>
              <a:t>Акцент: 	1. процесс </a:t>
            </a:r>
            <a:r>
              <a:rPr lang="ru-RU" altLang="ru-RU" b="1" dirty="0" err="1" smtClean="0">
                <a:cs typeface="Arial" pitchFamily="34" charset="0"/>
              </a:rPr>
              <a:t>интериоризации</a:t>
            </a:r>
            <a:r>
              <a:rPr lang="ru-RU" altLang="ru-RU" b="1" dirty="0" smtClean="0">
                <a:cs typeface="Arial" pitchFamily="34" charset="0"/>
              </a:rPr>
              <a:t> в педагогике рассматривается с прикладной точки зрения, </a:t>
            </a:r>
          </a:p>
          <a:p>
            <a:r>
              <a:rPr lang="ru-RU" altLang="ru-RU" b="1" dirty="0">
                <a:cs typeface="Arial" pitchFamily="34" charset="0"/>
              </a:rPr>
              <a:t>	</a:t>
            </a:r>
            <a:r>
              <a:rPr lang="ru-RU" altLang="ru-RU" b="1" dirty="0" smtClean="0">
                <a:cs typeface="Arial" pitchFamily="34" charset="0"/>
              </a:rPr>
              <a:t>т.е. чисто практическое применение</a:t>
            </a:r>
          </a:p>
          <a:p>
            <a:r>
              <a:rPr lang="ru-RU" altLang="ru-RU" b="1" dirty="0" smtClean="0">
                <a:cs typeface="Arial" pitchFamily="34" charset="0"/>
              </a:rPr>
              <a:t>	2. исследователями процессе </a:t>
            </a:r>
            <a:r>
              <a:rPr lang="ru-RU" altLang="ru-RU" b="1" dirty="0" err="1" smtClean="0">
                <a:cs typeface="Arial" pitchFamily="34" charset="0"/>
              </a:rPr>
              <a:t>интериоризации</a:t>
            </a:r>
            <a:r>
              <a:rPr lang="ru-RU" altLang="ru-RU" b="1" dirty="0" smtClean="0">
                <a:cs typeface="Arial" pitchFamily="34" charset="0"/>
              </a:rPr>
              <a:t> определены этапы формирования умственных действий</a:t>
            </a:r>
          </a:p>
          <a:p>
            <a:r>
              <a:rPr lang="ru-RU" altLang="ru-RU" dirty="0" smtClean="0">
                <a:cs typeface="Arial" pitchFamily="34" charset="0"/>
              </a:rPr>
              <a:t>	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5DE2ADF-FD9F-4AB3-87CF-5DDECC0DFEDA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19F0C6-6080-46C0-9E6A-0D32BB1FCC9C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75175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319588" y="500063"/>
            <a:ext cx="2257425" cy="1693862"/>
          </a:xfrm>
          <a:ln/>
        </p:spPr>
      </p:sp>
      <p:sp>
        <p:nvSpPr>
          <p:cNvPr id="78851" name="Заметки 2"/>
          <p:cNvSpPr>
            <a:spLocks noGrp="1"/>
          </p:cNvSpPr>
          <p:nvPr>
            <p:ph type="body" idx="1"/>
          </p:nvPr>
        </p:nvSpPr>
        <p:spPr>
          <a:xfrm>
            <a:off x="641350" y="2176463"/>
            <a:ext cx="8901113" cy="3001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/>
            <a:r>
              <a:rPr lang="ru-RU" altLang="ru-RU" dirty="0" smtClean="0">
                <a:cs typeface="Arial" pitchFamily="34" charset="0"/>
              </a:rPr>
              <a:t>Парадигма информатики на новом витке развития школьного образования восходит к идеям первого периода школьной информатики, и ярко выражена в словах А.П. Ершова «актуализировать в виде программ информационную картину мира», «сблизить мир машин и мир живого, программы природы и программы, составленные человеком».</a:t>
            </a:r>
          </a:p>
          <a:p>
            <a:pPr algn="just"/>
            <a:endParaRPr lang="ru-RU" altLang="ru-RU" dirty="0" smtClean="0">
              <a:cs typeface="Arial" pitchFamily="34" charset="0"/>
            </a:endParaRPr>
          </a:p>
          <a:p>
            <a:pPr algn="just"/>
            <a:r>
              <a:rPr lang="ru-RU" altLang="ru-RU" b="1" dirty="0" smtClean="0">
                <a:cs typeface="Arial" pitchFamily="34" charset="0"/>
              </a:rPr>
              <a:t>Основная идея методики: изучение программирования  при моделировании ситуационных задач. </a:t>
            </a:r>
          </a:p>
          <a:p>
            <a:pPr marL="228600" marR="0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dirty="0" smtClean="0"/>
              <a:t>Методика …, использующая моделирование как метод познания окружающего мира и как инструмент системного анализа, обеспечивает вовлечение учащихся в учебно-познавательную деятельность, достижение предметных результатов, формирование универсальных учебных действий и развитие системного мышления.</a:t>
            </a:r>
          </a:p>
          <a:p>
            <a:pPr marL="228600" marR="0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dirty="0" smtClean="0"/>
              <a:t>Методика …</a:t>
            </a:r>
            <a:r>
              <a:rPr lang="ru-RU" baseline="0" dirty="0" smtClean="0"/>
              <a:t> обеспечивает целенаправленную учебную деятельность, включающую компоненты: мотивирования деятельности, освоение инструментария программирования, деятельности по моделированию. Средством обучения при освоении инструментария программирования является комплекс задач, обеспечивающих уровни мыслительного поведения: анализ, синтез, оценка.</a:t>
            </a:r>
          </a:p>
          <a:p>
            <a:pPr marL="228600" marR="0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baseline="0" dirty="0" smtClean="0"/>
              <a:t>Обучение программированию в процессе моделирования ситуационных задач является необходимым условием развития познавательного мотива и вовлечения учащихся в учебно-познавательную деятельность, обеспечивающим достижение цели обучения.</a:t>
            </a:r>
          </a:p>
          <a:p>
            <a:r>
              <a:rPr kumimoji="1" lang="ru-RU" sz="1200" b="1" i="1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Arial" charset="0"/>
              </a:rPr>
              <a:t>Концепция методики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Arial" charset="0"/>
              </a:rPr>
              <a:t> опирается на принципы обучения, лежащие в основе авторской программы и комплекта учебников по информатике под редакцией проф. Н.В. Макаровой, </a:t>
            </a:r>
            <a:r>
              <a:rPr kumimoji="1" lang="ru-RU" sz="1200" b="1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Arial" charset="0"/>
              </a:rPr>
              <a:t>заключающиеся в  необходимости использования в обучении системного подхода к предмету изучения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Arial" charset="0"/>
              </a:rPr>
              <a:t>. Поэтому базовыми учебными элементами являются: </a:t>
            </a:r>
            <a:r>
              <a:rPr kumimoji="1" lang="ru-RU" sz="1200" i="1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Arial" charset="0"/>
              </a:rPr>
              <a:t>информация, объект и его характеристики, система, модель, информационная модель, моделирование,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Arial" charset="0"/>
              </a:rPr>
              <a:t> изучаемые в курсе информатики на ступени основной школы. </a:t>
            </a:r>
          </a:p>
          <a:p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Arial" charset="0"/>
              </a:rPr>
              <a:t>Специфика программирования выделяет базовые понятия, которые существенны для изучаемой области знаний:</a:t>
            </a:r>
          </a:p>
          <a:p>
            <a:pPr lvl="0"/>
            <a:r>
              <a:rPr kumimoji="1" lang="ru-RU" sz="1200" i="1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Arial" charset="0"/>
              </a:rPr>
              <a:t>данные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Arial" charset="0"/>
              </a:rPr>
              <a:t> как инструмент, с помощью которого можно описать информацию об объекте исследования так, чтобы ее можно было обрабатывать в среде программирования; </a:t>
            </a:r>
          </a:p>
          <a:p>
            <a:pPr lvl="0"/>
            <a:r>
              <a:rPr kumimoji="1" lang="ru-RU" sz="1200" i="1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Arial" charset="0"/>
              </a:rPr>
              <a:t>способы управления вычислительным процессом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Arial" charset="0"/>
              </a:rPr>
              <a:t> как конструкции языка программирования, позволяющие выполнять действия обработки информации в среде программирования. </a:t>
            </a:r>
          </a:p>
          <a:p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Arial" charset="0"/>
              </a:rPr>
              <a:t>Логическая структура освоения этих базовых понятий программирования соответствует принципам последовательности и концентрического обучения.</a:t>
            </a:r>
          </a:p>
          <a:p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Arial" charset="0"/>
              </a:rPr>
              <a:t> </a:t>
            </a:r>
          </a:p>
          <a:p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Arial" charset="0"/>
              </a:rPr>
              <a:t>При описании информационной модели объекта изучения используется универсальная для учебно-методического </a:t>
            </a:r>
            <a:r>
              <a:rPr kumimoji="1" lang="ru-RU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Arial" charset="0"/>
              </a:rPr>
              <a:t>комлекта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Arial" charset="0"/>
              </a:rPr>
              <a:t> под редакцией проф. Н.В. Макаровой табличной форме, которая может быть адаптирована к среде программирования.</a:t>
            </a:r>
          </a:p>
          <a:p>
            <a:pPr marL="228600" marR="0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lang="ru-RU" dirty="0" smtClean="0"/>
          </a:p>
          <a:p>
            <a:pPr marL="228600" marR="0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lang="ru-RU" dirty="0" smtClean="0"/>
          </a:p>
          <a:p>
            <a:pPr algn="just"/>
            <a:endParaRPr lang="ru-RU" altLang="ru-RU" dirty="0" smtClean="0">
              <a:cs typeface="Arial" pitchFamily="34" charset="0"/>
            </a:endParaRPr>
          </a:p>
          <a:p>
            <a:endParaRPr lang="ru-RU" altLang="ru-RU" dirty="0" smtClean="0"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A7AF2EA-F654-4792-88F8-73330096A923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kumimoji="1" lang="ru-RU" sz="1200" b="1" u="sng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Arial" charset="0"/>
              </a:rPr>
              <a:t>Задачей </a:t>
            </a:r>
            <a:r>
              <a:rPr kumimoji="1" lang="ru-RU" sz="1200" b="1" i="1" u="sng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Arial" charset="0"/>
              </a:rPr>
              <a:t>Компонента «Мотивирование деятельности»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Arial" charset="0"/>
              </a:rPr>
              <a:t> является формирование мотивационной основы изучения программирования.</a:t>
            </a:r>
          </a:p>
          <a:p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Arial" charset="0"/>
              </a:rPr>
              <a:t>Особая роль отводится </a:t>
            </a:r>
            <a:r>
              <a:rPr kumimoji="1" lang="ru-RU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Arial" charset="0"/>
              </a:rPr>
              <a:t>пед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Arial" charset="0"/>
              </a:rPr>
              <a:t>. мастерству учителя, владеющему объяснительно-иллюстративным методом обучения.</a:t>
            </a:r>
          </a:p>
          <a:p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Arial" charset="0"/>
              </a:rPr>
              <a:t>Который на основе примеров окружающей действительности сумеет выделить информационные процессы, </a:t>
            </a:r>
            <a:r>
              <a:rPr kumimoji="1" lang="ru-RU" sz="1200" b="1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Arial" charset="0"/>
              </a:rPr>
              <a:t>характеризующихся общими признаками по типу действий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Arial" charset="0"/>
              </a:rPr>
              <a:t> и обосновать возможность их исследования в среде программирования.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dirty="0" smtClean="0">
                <a:cs typeface="Arial" pitchFamily="34" charset="0"/>
              </a:rPr>
              <a:t>Выделим в природе, в обществе процессе, имеющие характерные особенности: предполагающие многократные повторения, или необходимость выбора в зависимости от условия… и т.д. Эти процессы нас беспокоят: нас интересует судьба цивилизации, как вычисляется число ПИ, поймает ли юный натуралист бабочку, как будет вести себя бактерия, как будет изменяться сумма вклада Бенджамина Франклина </a:t>
            </a:r>
          </a:p>
          <a:p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Arial" charset="0"/>
              </a:rPr>
              <a:t>Что потребует освоения инструментария программирования, позволяющего описать выделенные информационные процессы, таким образом, формулируется необходимость освоения инструментария программирования и создается учебная познавательная мотивация.</a:t>
            </a:r>
          </a:p>
          <a:p>
            <a:endParaRPr lang="ru-RU" altLang="ru-RU" dirty="0" smtClean="0"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B5F7CFF-DA42-4FDE-9EF9-F6B77C5A630A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kumimoji="1" lang="ru-RU" sz="1200" b="1" i="1" u="sng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Arial" charset="0"/>
              </a:rPr>
              <a:t>Задачи компонента освоения инструментария программирования</a:t>
            </a:r>
            <a:r>
              <a:rPr kumimoji="1" lang="ru-RU" sz="1200" b="1" u="sng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Arial" charset="0"/>
              </a:rPr>
              <a:t>:  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Arial" charset="0"/>
              </a:rPr>
              <a:t>формирование знаний, умений и навыков программирования</a:t>
            </a:r>
            <a:endParaRPr kumimoji="1" lang="ru-RU" sz="1000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Arial" charset="0"/>
            </a:endParaRPr>
          </a:p>
          <a:p>
            <a:r>
              <a:rPr kumimoji="1" lang="ru-RU" sz="11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Arial" charset="0"/>
              </a:rPr>
              <a:t>Метод - репродуктивное обучение, который направлено на передачу готового опыта. Этот метод обучения </a:t>
            </a:r>
            <a:r>
              <a:rPr kumimoji="1" lang="ru-RU" sz="1200" b="1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Arial" charset="0"/>
              </a:rPr>
              <a:t>обеспечивает быстрое освоение знаний в условиях низкого уровня подготовленности учащихся и низкого уровня мотивации обучения.</a:t>
            </a:r>
            <a:endParaRPr kumimoji="1" lang="ru-RU" sz="900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Arial" charset="0"/>
            </a:endParaRPr>
          </a:p>
          <a:p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Arial" charset="0"/>
              </a:rPr>
              <a:t>Средством обучения является комплекс задач.</a:t>
            </a:r>
            <a:endParaRPr kumimoji="1" lang="ru-RU" sz="1000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Arial" charset="0"/>
            </a:endParaRPr>
          </a:p>
          <a:p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Arial" charset="0"/>
              </a:rPr>
              <a:t>Классифицированные в соответствии с уровнями усвоения (по классификации Тесленко) задачи позволяют структурировать деятельность компонента освоения </a:t>
            </a:r>
            <a:r>
              <a:rPr kumimoji="1" lang="ru-RU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Arial" charset="0"/>
              </a:rPr>
              <a:t>инстр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Arial" charset="0"/>
              </a:rPr>
              <a:t>. программирования. </a:t>
            </a:r>
            <a:endParaRPr kumimoji="1" lang="ru-RU" sz="1000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Arial" charset="0"/>
            </a:endParaRPr>
          </a:p>
          <a:p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Arial" charset="0"/>
              </a:rPr>
              <a:t> </a:t>
            </a:r>
            <a:endParaRPr lang="ru-RU" dirty="0" smtClean="0">
              <a:effectLst/>
            </a:endParaRPr>
          </a:p>
          <a:p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Arial" charset="0"/>
              </a:rPr>
              <a:t>Уместно обосновать выбор языка программирования для обучения в общеобразовательной школе на базовом уровне информатики. Сформулированные и обоснованные принципы выбора </a:t>
            </a:r>
            <a:r>
              <a:rPr kumimoji="1" lang="ru-RU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Arial" charset="0"/>
              </a:rPr>
              <a:t>я.п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Arial" charset="0"/>
              </a:rPr>
              <a:t>., анализ результатов анкетирования школ позволяет утверждать, что наиболее целесообразными для общеобразовательной школы на базовом уровне являются </a:t>
            </a:r>
            <a:r>
              <a:rPr kumimoji="1" lang="ru-RU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Arial" charset="0"/>
              </a:rPr>
              <a:t>я.п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Arial" charset="0"/>
              </a:rPr>
              <a:t>.  семейств </a:t>
            </a:r>
            <a:r>
              <a:rPr kumimoji="1"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Arial" charset="0"/>
              </a:rPr>
              <a:t>BASIC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Arial" charset="0"/>
              </a:rPr>
              <a:t> и </a:t>
            </a:r>
            <a:r>
              <a:rPr kumimoji="1" lang="ru-RU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Arial" charset="0"/>
              </a:rPr>
              <a:t>Pascal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Arial" charset="0"/>
              </a:rPr>
              <a:t>. </a:t>
            </a:r>
            <a:endParaRPr lang="ru-RU" dirty="0" smtClean="0">
              <a:effectLst/>
            </a:endParaRPr>
          </a:p>
          <a:p>
            <a:pPr eaLnBrk="1" hangingPunct="1"/>
            <a:endParaRPr lang="ru-RU" altLang="ru-RU" dirty="0" smtClean="0">
              <a:cs typeface="Arial" pitchFamily="34" charset="0"/>
            </a:endParaRPr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3BB4A637-D8F6-4466-BEE7-EF439EBB2EAA}" type="slidenum">
              <a:rPr lang="ru-RU" smtClean="0">
                <a:latin typeface="Calibri" pitchFamily="34" charset="0"/>
              </a:rPr>
              <a:pPr>
                <a:defRPr/>
              </a:pPr>
              <a:t>12</a:t>
            </a:fld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 smtClean="0">
                <a:cs typeface="Arial" pitchFamily="34" charset="0"/>
              </a:rPr>
              <a:t>Для обеспечения узнавания, воспроизведения подготовлено большое количество вопросов и заданий.</a:t>
            </a:r>
          </a:p>
          <a:p>
            <a:pPr eaLnBrk="1" hangingPunct="1"/>
            <a:r>
              <a:rPr lang="ru-RU" altLang="ru-RU" smtClean="0">
                <a:cs typeface="Arial" pitchFamily="34" charset="0"/>
              </a:rPr>
              <a:t>Заданий «Определите результат работы готовой программы», т.е. умение читать короткую программу</a:t>
            </a:r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1680C3A4-C927-45C7-962F-A8D1FA383582}" type="slidenum">
              <a:rPr lang="ru-RU" smtClean="0">
                <a:latin typeface="Calibri" pitchFamily="34" charset="0"/>
              </a:rPr>
              <a:pPr>
                <a:defRPr/>
              </a:pPr>
              <a:t>13</a:t>
            </a:fld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/>
          <p:cNvCxnSpPr/>
          <p:nvPr/>
        </p:nvCxnSpPr>
        <p:spPr>
          <a:xfrm>
            <a:off x="685800" y="339883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2F52BF-4231-4CD8-9BB8-BF8A4BA5C721}" type="datetime1">
              <a:rPr lang="ru-RU"/>
              <a:pPr>
                <a:defRPr/>
              </a:pPr>
              <a:t>12.03.2017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48C52F-489D-4962-A632-1ED43A534D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378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0756B-4F62-4F04-A44E-6BECC0AE1701}" type="datetime1">
              <a:rPr lang="ru-RU"/>
              <a:pPr>
                <a:defRPr/>
              </a:pPr>
              <a:t>12.03.2017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DD27A-6864-4CA7-84AB-503CD06D60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6173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3D508-4D60-45D8-BA5B-BE711BB325F4}" type="datetime1">
              <a:rPr lang="ru-RU"/>
              <a:pPr>
                <a:defRPr/>
              </a:pPr>
              <a:t>12.03.2017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480136-F66A-499E-AD94-ED7ECE161B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699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D66DD-9E3B-471C-BF4B-DB183A650EA8}" type="datetime1">
              <a:rPr lang="ru-RU"/>
              <a:pPr>
                <a:defRPr/>
              </a:pPr>
              <a:t>12.03.2017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FCE6B-F0E9-4E85-8A3F-4C808E86DD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3262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731838" y="459898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/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F2A9D-3F79-46E3-9AB6-06938BE2EBD1}" type="datetime1">
              <a:rPr lang="ru-RU"/>
              <a:pPr>
                <a:defRPr/>
              </a:pPr>
              <a:t>12.03.2017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88940-730E-478C-AE38-2A35C910AB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13946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11A53-F630-4FE1-A3D6-70D20E30BF62}" type="datetime1">
              <a:rPr lang="ru-RU"/>
              <a:pPr>
                <a:defRPr/>
              </a:pPr>
              <a:t>12.03.2017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49066-CBE3-4D60-BB9C-CFB2349CA6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7348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0"/>
          <p:cNvCxnSpPr/>
          <p:nvPr/>
        </p:nvCxnSpPr>
        <p:spPr>
          <a:xfrm rot="5400000">
            <a:off x="2218531" y="4045744"/>
            <a:ext cx="470852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FD79A-ED5B-4066-9DBA-8C6B212C2374}" type="datetime1">
              <a:rPr lang="ru-RU"/>
              <a:pPr>
                <a:defRPr/>
              </a:pPr>
              <a:t>12.03.2017</a:t>
            </a:fld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C80DF-BC7B-4EA7-85A4-EBC4AFA08C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4049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BF84C-2DCC-44D9-A56B-5F6056F0D81E}" type="datetime1">
              <a:rPr lang="ru-RU"/>
              <a:pPr>
                <a:defRPr/>
              </a:pPr>
              <a:t>12.03.2017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58911-1CF6-4813-860D-C09BD817BD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563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AFC9A-ED22-47E2-9C5F-F3D0DA13F057}" type="datetime1">
              <a:rPr lang="ru-RU"/>
              <a:pPr>
                <a:defRPr/>
              </a:pPr>
              <a:t>12.03.2017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148A7C-7F3C-452C-8DE3-EB556B3FA8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8017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8"/>
          <p:cNvCxnSpPr/>
          <p:nvPr/>
        </p:nvCxnSpPr>
        <p:spPr>
          <a:xfrm rot="5400000">
            <a:off x="-13494" y="3580607"/>
            <a:ext cx="55784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BC8A8-290C-4039-8BA6-84F0C625CF6B}" type="datetime1">
              <a:rPr lang="ru-RU"/>
              <a:pPr>
                <a:defRPr/>
              </a:pPr>
              <a:t>12.03.2017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379B7-5D0A-4DB7-854D-5374683679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8919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1CC9F4-CE3E-4E32-9A03-5A4782A56191}" type="datetime1">
              <a:rPr lang="ru-RU"/>
              <a:pPr>
                <a:defRPr/>
              </a:pPr>
              <a:t>12.03.2017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010C8-7189-41B8-99B0-DEA7279228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1849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cs typeface="Arial" charset="0"/>
              </a:defRPr>
            </a:lvl1pPr>
          </a:lstStyle>
          <a:p>
            <a:pPr>
              <a:defRPr/>
            </a:pPr>
            <a:fld id="{E02D4D34-0B71-46BE-8A48-F171DA0F5F6A}" type="datetime1">
              <a:rPr lang="ru-RU"/>
              <a:pPr>
                <a:defRPr/>
              </a:pPr>
              <a:t>12.03.2017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  <a:cs typeface="Arial" charset="0"/>
              </a:defRPr>
            </a:lvl1pPr>
          </a:lstStyle>
          <a:p>
            <a:pPr>
              <a:defRPr/>
            </a:pPr>
            <a:fld id="{87ACE45D-D1EE-4EB0-B9EB-E646545339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4" r:id="rId1"/>
    <p:sldLayoutId id="2147484137" r:id="rId2"/>
    <p:sldLayoutId id="2147484145" r:id="rId3"/>
    <p:sldLayoutId id="2147484138" r:id="rId4"/>
    <p:sldLayoutId id="2147484146" r:id="rId5"/>
    <p:sldLayoutId id="2147484139" r:id="rId6"/>
    <p:sldLayoutId id="2147484140" r:id="rId7"/>
    <p:sldLayoutId id="2147484147" r:id="rId8"/>
    <p:sldLayoutId id="2147484141" r:id="rId9"/>
    <p:sldLayoutId id="2147484142" r:id="rId10"/>
    <p:sldLayoutId id="2147484143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9pPr>
    </p:titleStyle>
    <p:bodyStyle>
      <a:lvl1pPr marL="182563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365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8311896" cy="1927225"/>
          </a:xfrm>
        </p:spPr>
        <p:txBody>
          <a:bodyPr/>
          <a:lstStyle/>
          <a:p>
            <a:pPr>
              <a:defRPr/>
            </a:pPr>
            <a:r>
              <a:rPr lang="ru-RU" sz="2400" dirty="0" smtClean="0"/>
              <a:t>Как организовать урок по ПРОГРАММИРОВАНИЮ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НА ОСНОВЕ СИСТЕМНО-ДЕЯТЕЛЬНОСТНОГО ПОДХОДА</a:t>
            </a:r>
            <a:br>
              <a:rPr lang="ru-RU" sz="2400" dirty="0"/>
            </a:br>
            <a:r>
              <a:rPr lang="ru-RU" sz="2400" dirty="0"/>
              <a:t>ПРИ МОДЕЛИРОВАНИИ СИТУАЦИОННЫХ ЗАДАЧ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03704" y="3596640"/>
            <a:ext cx="6400800" cy="1752600"/>
          </a:xfrm>
        </p:spPr>
        <p:txBody>
          <a:bodyPr/>
          <a:lstStyle/>
          <a:p>
            <a:pPr algn="r"/>
            <a:r>
              <a:rPr lang="ru-RU" dirty="0" err="1" smtClean="0"/>
              <a:t>к.п.н</a:t>
            </a:r>
            <a:r>
              <a:rPr lang="ru-RU" dirty="0" smtClean="0"/>
              <a:t>. Нилова Юлия Николаевна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68808"/>
            <a:ext cx="8814816" cy="9906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200" dirty="0" smtClean="0"/>
              <a:t>Компонент 1. </a:t>
            </a:r>
            <a:br>
              <a:rPr lang="ru-RU" sz="3200" dirty="0" smtClean="0"/>
            </a:br>
            <a:r>
              <a:rPr lang="ru-RU" sz="3200" dirty="0" smtClean="0"/>
              <a:t>«Мотивирование деятельности»</a:t>
            </a:r>
            <a:endParaRPr lang="ru-RU" sz="3200" dirty="0"/>
          </a:p>
        </p:txBody>
      </p:sp>
      <p:sp>
        <p:nvSpPr>
          <p:cNvPr id="2662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185A5460-9052-4258-A4E4-FB2715082AC9}" type="slidenum">
              <a:rPr lang="ru-RU" altLang="ru-RU" sz="1400" smtClean="0">
                <a:solidFill>
                  <a:srgbClr val="FFFFFF"/>
                </a:solidFill>
                <a:latin typeface="Tahoma" pitchFamily="34" charset="0"/>
                <a:cs typeface="Arial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ru-RU" altLang="ru-RU" sz="1400" smtClean="0">
              <a:solidFill>
                <a:srgbClr val="FFFFFF"/>
              </a:solidFill>
              <a:latin typeface="Tahoma" pitchFamily="34" charset="0"/>
              <a:cs typeface="Arial" pitchFamily="34" charset="0"/>
            </a:endParaRPr>
          </a:p>
        </p:txBody>
      </p:sp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1472565"/>
            <a:ext cx="5441950" cy="4959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00202" y="1741828"/>
            <a:ext cx="5411449" cy="4962907"/>
          </a:xfrm>
          <a:prstGeom prst="rect">
            <a:avLst/>
          </a:prstGeom>
          <a:solidFill>
            <a:srgbClr val="FFFFFF">
              <a:shade val="85000"/>
            </a:srgbClr>
          </a:solidFill>
          <a:ln w="9525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4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AFCE6B-F0E9-4E85-8A3F-4C808E86DD69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87" y="1967611"/>
            <a:ext cx="8508541" cy="4729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85738" y="532257"/>
            <a:ext cx="9332912" cy="15716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/>
              <a:t>Компонент 2. </a:t>
            </a:r>
            <a:br>
              <a:rPr lang="ru-RU" sz="3600" dirty="0" smtClean="0"/>
            </a:br>
            <a:r>
              <a:rPr lang="ru-RU" sz="3600" dirty="0" smtClean="0"/>
              <a:t>«Освоение инструментария программирования» 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85464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8" y="367665"/>
            <a:ext cx="9332912" cy="15716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/>
              <a:t>Компонент 2. </a:t>
            </a:r>
            <a:br>
              <a:rPr lang="ru-RU" sz="3600" dirty="0" smtClean="0"/>
            </a:br>
            <a:r>
              <a:rPr lang="ru-RU" sz="3600" dirty="0" smtClean="0"/>
              <a:t>«Освоение инструментария программирования» 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2662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92" t="14375" r="28320" b="12500"/>
          <a:stretch>
            <a:fillRect/>
          </a:stretch>
        </p:blipFill>
        <p:spPr bwMode="auto">
          <a:xfrm>
            <a:off x="326571" y="1545901"/>
            <a:ext cx="4372429" cy="47361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97" t="6561" r="29688" b="27812"/>
          <a:stretch>
            <a:fillRect/>
          </a:stretch>
        </p:blipFill>
        <p:spPr bwMode="auto">
          <a:xfrm>
            <a:off x="3960495" y="1754505"/>
            <a:ext cx="4857750" cy="4857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97" t="7500" r="30273" b="18437"/>
          <a:stretch>
            <a:fillRect/>
          </a:stretch>
        </p:blipFill>
        <p:spPr bwMode="auto">
          <a:xfrm>
            <a:off x="214313" y="1393127"/>
            <a:ext cx="4572000" cy="52339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06" t="13190" r="38281" b="14687"/>
          <a:stretch>
            <a:fillRect/>
          </a:stretch>
        </p:blipFill>
        <p:spPr bwMode="auto">
          <a:xfrm>
            <a:off x="4929188" y="1412177"/>
            <a:ext cx="3848100" cy="52149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85738" y="312801"/>
            <a:ext cx="9332912" cy="15716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/>
              <a:t>Компонент 2. </a:t>
            </a:r>
            <a:br>
              <a:rPr lang="ru-RU" sz="3600" dirty="0" smtClean="0"/>
            </a:br>
            <a:r>
              <a:rPr lang="ru-RU" sz="3600" dirty="0" smtClean="0"/>
              <a:t>«Освоение инструментария программирования» 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2" descr="C:\Users\user\Desktop\pi\progr638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1561338"/>
            <a:ext cx="8589962" cy="4886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308801" y="373189"/>
            <a:ext cx="9332912" cy="15716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/>
              <a:t>Компонент 2. </a:t>
            </a:r>
            <a:br>
              <a:rPr lang="ru-RU" sz="3600" dirty="0" smtClean="0"/>
            </a:br>
            <a:r>
              <a:rPr lang="ru-RU" sz="3600" dirty="0" smtClean="0"/>
              <a:t>«Освоение инструментария программирования» 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5" t="12187" r="29102" b="12811"/>
          <a:stretch>
            <a:fillRect/>
          </a:stretch>
        </p:blipFill>
        <p:spPr bwMode="auto">
          <a:xfrm>
            <a:off x="2263775" y="1481138"/>
            <a:ext cx="4714875" cy="5167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85738" y="367665"/>
            <a:ext cx="9332912" cy="15716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ru-RU" sz="3600" smtClean="0"/>
              <a:t>Компонент 2. </a:t>
            </a:r>
            <a:br>
              <a:rPr lang="ru-RU" sz="3600" smtClean="0"/>
            </a:br>
            <a:r>
              <a:rPr lang="ru-RU" sz="3600" smtClean="0"/>
              <a:t>«Освоение инструментария программирования» </a:t>
            </a:r>
            <a:r>
              <a:rPr lang="ru-RU" b="1" smtClean="0"/>
              <a:t/>
            </a:r>
            <a:br>
              <a:rPr lang="ru-RU" b="1" smtClean="0"/>
            </a:b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97" t="8437" r="29102" b="14687"/>
          <a:stretch>
            <a:fillRect/>
          </a:stretch>
        </p:blipFill>
        <p:spPr bwMode="auto">
          <a:xfrm>
            <a:off x="327470" y="1396810"/>
            <a:ext cx="4190495" cy="4840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92" t="7813" r="29492" b="13437"/>
          <a:stretch>
            <a:fillRect/>
          </a:stretch>
        </p:blipFill>
        <p:spPr bwMode="auto">
          <a:xfrm>
            <a:off x="2315309" y="1643063"/>
            <a:ext cx="4405312" cy="52149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81972" y="1982469"/>
            <a:ext cx="4277297" cy="56328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85738" y="276225"/>
            <a:ext cx="9332912" cy="15716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/>
              <a:t>Компонент 2. </a:t>
            </a:r>
            <a:br>
              <a:rPr lang="ru-RU" sz="3600" dirty="0" smtClean="0"/>
            </a:br>
            <a:r>
              <a:rPr lang="ru-RU" sz="3600" dirty="0" smtClean="0"/>
              <a:t>«Освоение инструментария программирования» 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3759" y="1315911"/>
            <a:ext cx="8229600" cy="157162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/>
              <a:t>Вариативность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1747" name="Объект 2"/>
          <p:cNvSpPr>
            <a:spLocks noGrp="1"/>
          </p:cNvSpPr>
          <p:nvPr>
            <p:ph idx="1"/>
          </p:nvPr>
        </p:nvSpPr>
        <p:spPr>
          <a:xfrm>
            <a:off x="398463" y="2143125"/>
            <a:ext cx="4024312" cy="2357438"/>
          </a:xfrm>
        </p:spPr>
        <p:txBody>
          <a:bodyPr/>
          <a:lstStyle/>
          <a:p>
            <a:pPr eaLnBrk="1" hangingPunct="1"/>
            <a:r>
              <a:rPr lang="ru-RU" altLang="ru-RU" sz="2000" dirty="0" smtClean="0"/>
              <a:t>языков программирования</a:t>
            </a:r>
          </a:p>
          <a:p>
            <a:pPr eaLnBrk="1" hangingPunct="1"/>
            <a:r>
              <a:rPr lang="ru-RU" altLang="ru-RU" sz="2000" dirty="0" smtClean="0"/>
              <a:t>целевой аудитории</a:t>
            </a:r>
          </a:p>
          <a:p>
            <a:pPr eaLnBrk="1" hangingPunct="1"/>
            <a:r>
              <a:rPr lang="ru-RU" altLang="ru-RU" sz="2000" dirty="0" smtClean="0"/>
              <a:t>сложности вопросов</a:t>
            </a:r>
          </a:p>
          <a:p>
            <a:pPr eaLnBrk="1" hangingPunct="1"/>
            <a:r>
              <a:rPr lang="ru-RU" altLang="ru-RU" sz="2000" dirty="0" smtClean="0"/>
              <a:t>уровня заданий</a:t>
            </a:r>
          </a:p>
          <a:p>
            <a:pPr eaLnBrk="1" hangingPunct="1"/>
            <a:r>
              <a:rPr lang="ru-RU" altLang="ru-RU" sz="2000" dirty="0" smtClean="0"/>
              <a:t>способов решений</a:t>
            </a:r>
            <a:endParaRPr lang="en-US" altLang="ru-RU" sz="2000" dirty="0" smtClean="0"/>
          </a:p>
          <a:p>
            <a:pPr eaLnBrk="1" hangingPunct="1"/>
            <a:r>
              <a:rPr lang="ru-RU" altLang="ru-RU" sz="2000" dirty="0" smtClean="0"/>
              <a:t>способов описания</a:t>
            </a:r>
          </a:p>
          <a:p>
            <a:pPr eaLnBrk="1" hangingPunct="1"/>
            <a:endParaRPr lang="ru-RU" altLang="ru-RU" dirty="0" smtClean="0"/>
          </a:p>
        </p:txBody>
      </p:sp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50" t="14084" r="29195" b="11754"/>
          <a:stretch>
            <a:fillRect/>
          </a:stretch>
        </p:blipFill>
        <p:spPr bwMode="auto">
          <a:xfrm>
            <a:off x="3986784" y="1389460"/>
            <a:ext cx="4787138" cy="533677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06884" y="314325"/>
            <a:ext cx="9332912" cy="15716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/>
              <a:t>Компонент 2.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/>
              <a:t>«Освоение инструментария программирования» 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06" t="6563" r="35352" b="13750"/>
          <a:stretch>
            <a:fillRect/>
          </a:stretch>
        </p:blipFill>
        <p:spPr bwMode="auto">
          <a:xfrm>
            <a:off x="428625" y="1558925"/>
            <a:ext cx="3609975" cy="5030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500063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dirty="0"/>
              <a:t>Особенности методического подхода.</a:t>
            </a:r>
            <a:br>
              <a:rPr lang="ru-RU" sz="3600" dirty="0"/>
            </a:br>
            <a:r>
              <a:rPr lang="ru-RU" sz="3600" dirty="0" smtClean="0"/>
              <a:t>Вариативность целевой аудитории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15" t="61874" r="29102" b="22186"/>
          <a:stretch>
            <a:fillRect/>
          </a:stretch>
        </p:blipFill>
        <p:spPr bwMode="auto">
          <a:xfrm>
            <a:off x="2481580" y="1405028"/>
            <a:ext cx="6259513" cy="1514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97" t="26024" r="27930" b="57813"/>
          <a:stretch>
            <a:fillRect/>
          </a:stretch>
        </p:blipFill>
        <p:spPr bwMode="auto">
          <a:xfrm>
            <a:off x="2233612" y="2346139"/>
            <a:ext cx="6000750" cy="1428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370217" y="3235813"/>
            <a:ext cx="5473337" cy="24314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2000" dirty="0">
                <a:latin typeface="Tahoma" pitchFamily="34" charset="0"/>
              </a:rPr>
              <a:t> </a:t>
            </a:r>
            <a:endParaRPr lang="ru-RU" altLang="ru-RU" sz="2000" dirty="0"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b="1" dirty="0">
                <a:latin typeface="Tahoma" pitchFamily="34" charset="0"/>
              </a:rPr>
              <a:t>Совет программиста</a:t>
            </a:r>
            <a:endParaRPr lang="ru-RU" altLang="ru-RU" sz="1400" dirty="0">
              <a:latin typeface="Tahoma" pitchFamily="34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i="1" dirty="0">
                <a:latin typeface="Times New Roman" pitchFamily="18" charset="0"/>
                <a:cs typeface="Times New Roman" pitchFamily="18" charset="0"/>
              </a:rPr>
              <a:t>Будьте любопытными, поинтересуйтесь историей появления полярных координат,  при моделировании каких процессов целесообразно использовать полярные координаты, какие кривые являются частными случаями по отношению друг к другу. Какие еще кривые, кроме предложенных могут быть описаны полярными координатами. Как перевести прямоугольные координаты в полярные. </a:t>
            </a:r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000" dirty="0">
              <a:latin typeface="Tahom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039" y="4544986"/>
            <a:ext cx="6128521" cy="1434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4813" y="381000"/>
            <a:ext cx="8229600" cy="1571625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/>
              <a:t>Особенности методического подхода.</a:t>
            </a:r>
            <a:br>
              <a:rPr lang="ru-RU" sz="3200" dirty="0"/>
            </a:br>
            <a:r>
              <a:rPr lang="ru-RU" sz="3200" dirty="0"/>
              <a:t>Вариативность </a:t>
            </a:r>
            <a:r>
              <a:rPr lang="ru-RU" sz="3200" dirty="0" smtClean="0"/>
              <a:t>сложности заданий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endParaRPr lang="ru-RU" sz="3200" b="1" dirty="0"/>
          </a:p>
        </p:txBody>
      </p:sp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97" t="8438" r="32031" b="22186"/>
          <a:stretch>
            <a:fillRect/>
          </a:stretch>
        </p:blipFill>
        <p:spPr bwMode="auto">
          <a:xfrm>
            <a:off x="214313" y="1912239"/>
            <a:ext cx="4205287" cy="4714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83" t="8749" r="29688" b="20000"/>
          <a:stretch>
            <a:fillRect/>
          </a:stretch>
        </p:blipFill>
        <p:spPr bwMode="auto">
          <a:xfrm>
            <a:off x="4500563" y="1904302"/>
            <a:ext cx="4292600" cy="4722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21" name="TextBox 7"/>
          <p:cNvSpPr txBox="1">
            <a:spLocks noChangeArrowheads="1"/>
          </p:cNvSpPr>
          <p:nvPr/>
        </p:nvSpPr>
        <p:spPr bwMode="auto">
          <a:xfrm>
            <a:off x="629793" y="1468755"/>
            <a:ext cx="8143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dirty="0"/>
              <a:t>Тема: «Моделирование циклов в графических объектах»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</p:nvPr>
        </p:nvGraphicFramePr>
        <p:xfrm>
          <a:off x="457200" y="1060554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220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03F609E0-804E-437E-B3AD-253F146DDF33}" type="slidenum">
              <a:rPr lang="ru-RU" altLang="ru-RU" sz="1400" smtClean="0">
                <a:solidFill>
                  <a:srgbClr val="FFFFFF"/>
                </a:solidFill>
                <a:latin typeface="Tahoma" pitchFamily="34" charset="0"/>
                <a:cs typeface="Arial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ru-RU" altLang="ru-RU" sz="1400" smtClean="0">
              <a:solidFill>
                <a:srgbClr val="FFFFFF"/>
              </a:solidFill>
              <a:latin typeface="Tahoma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593788" y="227013"/>
            <a:ext cx="10056812" cy="2071687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/>
              <a:t>Особенности методического подхода.</a:t>
            </a:r>
            <a:br>
              <a:rPr lang="ru-RU" sz="3200" dirty="0"/>
            </a:br>
            <a:r>
              <a:rPr lang="ru-RU" sz="3200" dirty="0"/>
              <a:t>Вариативность </a:t>
            </a:r>
            <a:r>
              <a:rPr lang="ru-RU" sz="3200" dirty="0" smtClean="0"/>
              <a:t>способов решений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5843" name="TextBox 7"/>
          <p:cNvSpPr txBox="1">
            <a:spLocks noChangeArrowheads="1"/>
          </p:cNvSpPr>
          <p:nvPr/>
        </p:nvSpPr>
        <p:spPr bwMode="auto">
          <a:xfrm>
            <a:off x="428625" y="2214563"/>
            <a:ext cx="2286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/>
              <a:t>Тема «Моделирование ветвящихся процессов»</a:t>
            </a:r>
          </a:p>
        </p:txBody>
      </p:sp>
      <p:pic>
        <p:nvPicPr>
          <p:cNvPr id="3584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48" t="21564" r="20703" b="7274"/>
          <a:stretch>
            <a:fillRect/>
          </a:stretch>
        </p:blipFill>
        <p:spPr bwMode="auto">
          <a:xfrm>
            <a:off x="2886075" y="1489075"/>
            <a:ext cx="6115050" cy="52149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ru-RU" sz="3200" dirty="0" smtClean="0"/>
              <a:t>Компонент 3. </a:t>
            </a:r>
            <a:br>
              <a:rPr lang="ru-RU" sz="3200" dirty="0" smtClean="0"/>
            </a:br>
            <a:r>
              <a:rPr lang="ru-RU" sz="3200" dirty="0" smtClean="0"/>
              <a:t>Деятельность по моделированию</a:t>
            </a:r>
            <a:endParaRPr lang="ru-RU" sz="3200" dirty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5D60A437-4E6B-4EE2-A370-A0F450A5BB26}" type="slidenum">
              <a:rPr lang="ru-RU" altLang="ru-RU" sz="1400" smtClean="0">
                <a:solidFill>
                  <a:srgbClr val="FFFFFF"/>
                </a:solidFill>
                <a:latin typeface="Tahoma" pitchFamily="34" charset="0"/>
                <a:cs typeface="Arial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ru-RU" altLang="ru-RU" sz="1400" smtClean="0">
              <a:solidFill>
                <a:srgbClr val="FFFFFF"/>
              </a:solidFill>
              <a:latin typeface="Tahoma" pitchFamily="34" charset="0"/>
              <a:cs typeface="Arial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1246393" y="2314728"/>
            <a:ext cx="6564714" cy="3173140"/>
            <a:chOff x="0" y="0"/>
            <a:chExt cx="6336254" cy="2872292"/>
          </a:xfrm>
        </p:grpSpPr>
        <p:graphicFrame>
          <p:nvGraphicFramePr>
            <p:cNvPr id="7" name="Схема 6"/>
            <p:cNvGraphicFramePr/>
            <p:nvPr/>
          </p:nvGraphicFramePr>
          <p:xfrm>
            <a:off x="0" y="0"/>
            <a:ext cx="6336254" cy="287229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8" name="Стрелка вправо 7"/>
            <p:cNvSpPr/>
            <p:nvPr/>
          </p:nvSpPr>
          <p:spPr>
            <a:xfrm>
              <a:off x="2825656" y="653889"/>
              <a:ext cx="637260" cy="307975"/>
            </a:xfrm>
            <a:prstGeom prst="rightArrow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 sz="2800">
                <a:solidFill>
                  <a:schemeClr val="tx2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9" name="Стрелка вправо 8"/>
            <p:cNvSpPr/>
            <p:nvPr/>
          </p:nvSpPr>
          <p:spPr>
            <a:xfrm>
              <a:off x="2815810" y="2333888"/>
              <a:ext cx="689753" cy="307975"/>
            </a:xfrm>
            <a:prstGeom prst="rightArrow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 sz="2800">
                <a:solidFill>
                  <a:schemeClr val="tx2">
                    <a:lumMod val="20000"/>
                    <a:lumOff val="80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686800" cy="990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Компонент 3</a:t>
            </a:r>
            <a:br>
              <a:rPr lang="ru-RU" dirty="0" smtClean="0"/>
            </a:br>
            <a:r>
              <a:rPr lang="ru-RU" dirty="0" smtClean="0"/>
              <a:t>Этапы деятельности по моделированию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82496" y="2295144"/>
            <a:ext cx="8229600" cy="487680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I этап «Постановка задачи</a:t>
            </a:r>
            <a:r>
              <a:rPr lang="ru-RU" dirty="0" smtClean="0"/>
              <a:t>»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II этап «Разработка модели</a:t>
            </a:r>
            <a:r>
              <a:rPr lang="ru-RU" dirty="0" smtClean="0"/>
              <a:t>»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III этап «Компьютерный эксперимент</a:t>
            </a:r>
            <a:r>
              <a:rPr lang="ru-RU" dirty="0" smtClean="0"/>
              <a:t>»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IV этап «Анализ результатов моделирования</a:t>
            </a:r>
            <a:r>
              <a:rPr lang="ru-RU" dirty="0" smtClean="0"/>
              <a:t>»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AFCE6B-F0E9-4E85-8A3F-4C808E86DD69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47142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94447" y="1659467"/>
            <a:ext cx="6880398" cy="5023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tx1"/>
                </a:solidFill>
              </a:rPr>
              <a:t>Пример 1.</a:t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>Моделирование циклических процессов. Задача «Муаровый эффект»</a:t>
            </a:r>
            <a:endParaRPr lang="ru-RU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876840" y="1617140"/>
            <a:ext cx="6410852" cy="4533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74320" y="158071"/>
            <a:ext cx="7654834" cy="2881312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tx1"/>
                </a:solidFill>
              </a:rPr>
              <a:t>II</a:t>
            </a:r>
            <a:r>
              <a:rPr lang="ru-RU" sz="3200" dirty="0" smtClean="0">
                <a:solidFill>
                  <a:schemeClr val="tx1"/>
                </a:solidFill>
              </a:rPr>
              <a:t> этап. Построение модели</a:t>
            </a: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Информационная модель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Геометрическая модель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6571" y="2651760"/>
            <a:ext cx="1946366" cy="18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98" t="29527" r="44882" b="31004"/>
          <a:stretch>
            <a:fillRect/>
          </a:stretch>
        </p:blipFill>
        <p:spPr bwMode="auto">
          <a:xfrm>
            <a:off x="248356" y="376058"/>
            <a:ext cx="3959225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1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27968" y="3326606"/>
            <a:ext cx="6019976" cy="3531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787461" y="235722"/>
            <a:ext cx="5408793" cy="1800225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Построение модели. 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Модель последовательности действий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5911" y="288107"/>
            <a:ext cx="8229600" cy="9906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III</a:t>
            </a:r>
            <a:r>
              <a:rPr lang="ru-RU" sz="3200" dirty="0" smtClean="0">
                <a:solidFill>
                  <a:schemeClr val="tx1"/>
                </a:solidFill>
              </a:rPr>
              <a:t> этап. Компьютерный эксперимент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4622" y="1035756"/>
            <a:ext cx="8506178" cy="4876800"/>
          </a:xfrm>
        </p:spPr>
        <p:txBody>
          <a:bodyPr/>
          <a:lstStyle/>
          <a:p>
            <a:pPr marL="0" indent="0">
              <a:buNone/>
            </a:pPr>
            <a:r>
              <a:rPr lang="ru-RU" sz="1600" b="1" dirty="0"/>
              <a:t>Эксперимент 1</a:t>
            </a:r>
            <a:endParaRPr lang="ru-RU" sz="1600" dirty="0"/>
          </a:p>
          <a:p>
            <a:pPr marL="0" indent="0">
              <a:buNone/>
            </a:pPr>
            <a:r>
              <a:rPr lang="ru-RU" sz="1400" dirty="0"/>
              <a:t>Протестируйте программу, визуально оценив появление узора.</a:t>
            </a:r>
          </a:p>
          <a:p>
            <a:pPr marL="0" indent="0">
              <a:buNone/>
            </a:pPr>
            <a:r>
              <a:rPr lang="ru-RU" sz="1600" dirty="0"/>
              <a:t> </a:t>
            </a:r>
            <a:r>
              <a:rPr lang="ru-RU" sz="1600" b="1" dirty="0" smtClean="0"/>
              <a:t>Эксперимент </a:t>
            </a:r>
            <a:r>
              <a:rPr lang="ru-RU" sz="1600" b="1" dirty="0"/>
              <a:t>2</a:t>
            </a:r>
            <a:endParaRPr lang="ru-RU" sz="1600" dirty="0"/>
          </a:p>
          <a:p>
            <a:pPr marL="0" indent="0">
              <a:buNone/>
            </a:pPr>
            <a:r>
              <a:rPr lang="ru-RU" sz="1400" dirty="0"/>
              <a:t>Подберите значения ∆y, ∆r наглядно поясняющие физическую сущность муар-эффекта.</a:t>
            </a:r>
          </a:p>
          <a:p>
            <a:pPr marL="0" indent="0">
              <a:buNone/>
            </a:pPr>
            <a:r>
              <a:rPr lang="ru-RU" sz="1600" b="1" dirty="0"/>
              <a:t> </a:t>
            </a:r>
            <a:r>
              <a:rPr lang="ru-RU" sz="1600" b="1" dirty="0" smtClean="0"/>
              <a:t>Эксперимент </a:t>
            </a:r>
            <a:r>
              <a:rPr lang="ru-RU" sz="1600" b="1" dirty="0"/>
              <a:t>3</a:t>
            </a:r>
            <a:endParaRPr lang="ru-RU" sz="1600" dirty="0"/>
          </a:p>
          <a:p>
            <a:pPr marL="0" indent="0">
              <a:buNone/>
            </a:pPr>
            <a:r>
              <a:rPr lang="ru-RU" sz="1400" dirty="0"/>
              <a:t>Установите зависимость появления муар-эффекта от соотношения между ∆y и ∆r, сделайте вывод</a:t>
            </a:r>
            <a:r>
              <a:rPr lang="ru-RU" sz="1400" dirty="0" smtClean="0"/>
              <a:t>.</a:t>
            </a:r>
          </a:p>
          <a:p>
            <a:pPr marL="0" indent="0">
              <a:buNone/>
            </a:pPr>
            <a:endParaRPr lang="ru-RU" sz="1400" dirty="0"/>
          </a:p>
          <a:p>
            <a:pPr marL="0" indent="0">
              <a:buNone/>
            </a:pPr>
            <a:endParaRPr lang="ru-RU" sz="1400" dirty="0" smtClean="0"/>
          </a:p>
          <a:p>
            <a:pPr marL="0" indent="0">
              <a:buNone/>
            </a:pPr>
            <a:endParaRPr lang="ru-RU" sz="1400" dirty="0" smtClean="0"/>
          </a:p>
          <a:p>
            <a:pPr marL="0" indent="0">
              <a:buNone/>
            </a:pPr>
            <a:endParaRPr lang="ru-RU" sz="1400" dirty="0" smtClean="0"/>
          </a:p>
          <a:p>
            <a:pPr marL="0" indent="0">
              <a:buNone/>
            </a:pPr>
            <a:r>
              <a:rPr lang="ru-RU" sz="1600" b="1" dirty="0"/>
              <a:t> </a:t>
            </a:r>
            <a:r>
              <a:rPr lang="ru-RU" sz="1600" b="1" dirty="0" smtClean="0"/>
              <a:t>Эксперимент </a:t>
            </a:r>
            <a:r>
              <a:rPr lang="ru-RU" sz="1600" b="1" dirty="0"/>
              <a:t>4</a:t>
            </a:r>
            <a:endParaRPr lang="ru-RU" sz="1600" dirty="0"/>
          </a:p>
          <a:p>
            <a:pPr marL="0" indent="0">
              <a:buNone/>
            </a:pPr>
            <a:r>
              <a:rPr lang="ru-RU" sz="1400" dirty="0"/>
              <a:t>Исследуйте муаровый эффект в сочетании с изменением цвета. Сделайте вывод</a:t>
            </a:r>
            <a:r>
              <a:rPr lang="ru-RU" sz="1400" dirty="0" smtClean="0"/>
              <a:t>.</a:t>
            </a:r>
          </a:p>
          <a:p>
            <a:pPr marL="0" indent="0">
              <a:buNone/>
            </a:pPr>
            <a:endParaRPr lang="ru-RU" sz="1400" dirty="0"/>
          </a:p>
          <a:p>
            <a:pPr marL="0" indent="0">
              <a:buNone/>
            </a:pPr>
            <a:endParaRPr lang="ru-RU" sz="1400" dirty="0" smtClean="0"/>
          </a:p>
          <a:p>
            <a:pPr marL="0" indent="0">
              <a:buNone/>
            </a:pPr>
            <a:endParaRPr lang="ru-RU" sz="1400" dirty="0"/>
          </a:p>
          <a:p>
            <a:pPr marL="0" indent="0">
              <a:buNone/>
            </a:pPr>
            <a:endParaRPr lang="ru-RU" sz="1400" dirty="0" smtClean="0"/>
          </a:p>
          <a:p>
            <a:pPr marL="0" indent="0">
              <a:buNone/>
            </a:pPr>
            <a:endParaRPr lang="ru-RU" sz="1400" dirty="0"/>
          </a:p>
          <a:p>
            <a:pPr marL="0" indent="0">
              <a:buNone/>
            </a:pPr>
            <a:r>
              <a:rPr lang="ru-RU" sz="1400" b="1" dirty="0" smtClean="0"/>
              <a:t> Эксперимент </a:t>
            </a:r>
            <a:r>
              <a:rPr lang="ru-RU" sz="1400" b="1" dirty="0"/>
              <a:t>5</a:t>
            </a:r>
            <a:endParaRPr lang="ru-RU" sz="1400" dirty="0"/>
          </a:p>
          <a:p>
            <a:pPr marL="0" indent="0">
              <a:buNone/>
            </a:pPr>
            <a:r>
              <a:rPr lang="ru-RU" sz="1400" dirty="0"/>
              <a:t>Исследуйте возникновение муар-эффекта при наложении друг на друга 2-х множеств   вертикальных полос, отличающихся шагом ∆</a:t>
            </a:r>
            <a:r>
              <a:rPr lang="en-US" sz="1400" dirty="0"/>
              <a:t>x</a:t>
            </a:r>
            <a:r>
              <a:rPr lang="ru-RU" sz="1400" dirty="0"/>
              <a:t>. Сделайте вывод.</a:t>
            </a:r>
          </a:p>
          <a:p>
            <a:pPr marL="0" indent="0">
              <a:buNone/>
            </a:pPr>
            <a:endParaRPr lang="ru-RU" sz="14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AFCE6B-F0E9-4E85-8A3F-4C808E86DD69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7472076"/>
              </p:ext>
            </p:extLst>
          </p:nvPr>
        </p:nvGraphicFramePr>
        <p:xfrm>
          <a:off x="3733270" y="2914227"/>
          <a:ext cx="4891440" cy="109728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41926"/>
                <a:gridCol w="1836025"/>
                <a:gridCol w="1858674"/>
                <a:gridCol w="854815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№</a:t>
                      </a:r>
                      <a:endParaRPr lang="ru-RU" sz="12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∆y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постоянная величина</a:t>
                      </a:r>
                      <a:endParaRPr lang="ru-RU" sz="120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∆r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изменяемая величина</a:t>
                      </a:r>
                      <a:endParaRPr lang="ru-RU" sz="12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узор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есть/нет</a:t>
                      </a:r>
                      <a:endParaRPr lang="ru-RU" sz="120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</a:t>
                      </a:r>
                      <a:endParaRPr lang="ru-RU" sz="120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</a:t>
                      </a:r>
                      <a:endParaRPr lang="ru-RU" sz="120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</a:t>
                      </a:r>
                      <a:endParaRPr lang="ru-RU" sz="12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50</a:t>
                      </a:r>
                      <a:endParaRPr lang="ru-RU" sz="120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0124750"/>
              </p:ext>
            </p:extLst>
          </p:nvPr>
        </p:nvGraphicFramePr>
        <p:xfrm>
          <a:off x="3733270" y="4472093"/>
          <a:ext cx="4876800" cy="109728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40902"/>
                <a:gridCol w="1319905"/>
                <a:gridCol w="1573397"/>
                <a:gridCol w="1642596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№</a:t>
                      </a:r>
                      <a:endParaRPr lang="ru-RU" sz="12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цвет линии</a:t>
                      </a:r>
                      <a:endParaRPr lang="ru-RU" sz="12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цвет окружности</a:t>
                      </a:r>
                      <a:endParaRPr lang="ru-RU" sz="120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новый цвет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есть/нет</a:t>
                      </a:r>
                      <a:endParaRPr lang="ru-RU" sz="120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красный</a:t>
                      </a:r>
                      <a:endParaRPr lang="ru-RU" sz="120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синий</a:t>
                      </a:r>
                      <a:endParaRPr lang="ru-RU" sz="120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красный</a:t>
                      </a:r>
                      <a:endParaRPr lang="ru-RU" sz="120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желтый</a:t>
                      </a:r>
                      <a:endParaRPr lang="ru-RU" sz="120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синий</a:t>
                      </a:r>
                      <a:endParaRPr lang="ru-RU" sz="120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желтый</a:t>
                      </a:r>
                      <a:endParaRPr lang="ru-RU" sz="120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20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синий</a:t>
                      </a:r>
                      <a:endParaRPr lang="ru-RU" sz="120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зеленый</a:t>
                      </a:r>
                      <a:endParaRPr lang="ru-RU" sz="120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1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1"/>
          <p:cNvSpPr txBox="1">
            <a:spLocks noChangeArrowheads="1"/>
          </p:cNvSpPr>
          <p:nvPr/>
        </p:nvSpPr>
        <p:spPr bwMode="auto">
          <a:xfrm>
            <a:off x="414420" y="628633"/>
            <a:ext cx="8178801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200" dirty="0" smtClean="0">
                <a:ea typeface="Droid Sans"/>
                <a:cs typeface="Droid Sans"/>
              </a:rPr>
              <a:t>Пример 2.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200" dirty="0" smtClean="0">
                <a:ea typeface="Droid Sans"/>
                <a:cs typeface="Droid Sans"/>
              </a:rPr>
              <a:t>Моделирование ветвящихся процессов.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200" dirty="0" smtClean="0">
                <a:ea typeface="Droid Sans"/>
                <a:cs typeface="Droid Sans"/>
              </a:rPr>
              <a:t>Задача «Поиск числа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ru-RU" altLang="ru-RU" sz="3200" dirty="0" smtClean="0">
                <a:ea typeface="Droid Sans"/>
                <a:cs typeface="Droid Sans"/>
              </a:rPr>
              <a:t>»</a:t>
            </a:r>
            <a:endParaRPr lang="ru-RU" altLang="ru-RU" sz="3200" dirty="0">
              <a:ea typeface="Droid Sans"/>
              <a:cs typeface="Droid Sans"/>
            </a:endParaRPr>
          </a:p>
        </p:txBody>
      </p:sp>
      <p:sp>
        <p:nvSpPr>
          <p:cNvPr id="39939" name="Text Box 2"/>
          <p:cNvSpPr txBox="1">
            <a:spLocks noChangeArrowheads="1"/>
          </p:cNvSpPr>
          <p:nvPr/>
        </p:nvSpPr>
        <p:spPr bwMode="auto">
          <a:xfrm>
            <a:off x="603956" y="2559755"/>
            <a:ext cx="82296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000">
              <a:latin typeface="Tahoma" pitchFamily="34" charset="0"/>
            </a:endParaRPr>
          </a:p>
        </p:txBody>
      </p:sp>
      <p:pic>
        <p:nvPicPr>
          <p:cNvPr id="3994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9" r="7439" b="55499"/>
          <a:stretch>
            <a:fillRect/>
          </a:stretch>
        </p:blipFill>
        <p:spPr bwMode="auto">
          <a:xfrm>
            <a:off x="691148" y="2913314"/>
            <a:ext cx="7698873" cy="343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7439" r="7439" b="55499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941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44204" y="1567543"/>
            <a:ext cx="1889125" cy="1934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5031" t="40379" r="65401" b="15135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1"/>
          <p:cNvSpPr txBox="1">
            <a:spLocks noChangeArrowheads="1"/>
          </p:cNvSpPr>
          <p:nvPr/>
        </p:nvSpPr>
        <p:spPr bwMode="auto">
          <a:xfrm>
            <a:off x="457200" y="385763"/>
            <a:ext cx="4870450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200" dirty="0">
                <a:ea typeface="Droid Sans"/>
                <a:cs typeface="Droid Sans"/>
              </a:rPr>
              <a:t>Постановка задачи  </a:t>
            </a:r>
          </a:p>
        </p:txBody>
      </p:sp>
      <p:sp>
        <p:nvSpPr>
          <p:cNvPr id="40963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000">
              <a:latin typeface="Tahoma" pitchFamily="34" charset="0"/>
            </a:endParaRPr>
          </a:p>
        </p:txBody>
      </p:sp>
      <p:pic>
        <p:nvPicPr>
          <p:cNvPr id="4096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09738"/>
            <a:ext cx="8083550" cy="3779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1"/>
          <p:cNvSpPr txBox="1">
            <a:spLocks noChangeArrowheads="1"/>
          </p:cNvSpPr>
          <p:nvPr/>
        </p:nvSpPr>
        <p:spPr bwMode="auto">
          <a:xfrm>
            <a:off x="457200" y="366713"/>
            <a:ext cx="8229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200" dirty="0">
                <a:ea typeface="Droid Sans"/>
                <a:cs typeface="Droid Sans"/>
              </a:rPr>
              <a:t>Формализация</a:t>
            </a:r>
          </a:p>
        </p:txBody>
      </p:sp>
      <p:sp>
        <p:nvSpPr>
          <p:cNvPr id="41987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000">
              <a:latin typeface="Tahoma" pitchFamily="34" charset="0"/>
            </a:endParaRPr>
          </a:p>
        </p:txBody>
      </p:sp>
      <p:pic>
        <p:nvPicPr>
          <p:cNvPr id="4198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22438"/>
            <a:ext cx="7986713" cy="140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5433912"/>
              </p:ext>
            </p:extLst>
          </p:nvPr>
        </p:nvGraphicFramePr>
        <p:xfrm>
          <a:off x="457200" y="1600200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AFCE6B-F0E9-4E85-8A3F-4C808E86DD69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64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1"/>
          <p:cNvSpPr txBox="1">
            <a:spLocks noChangeArrowheads="1"/>
          </p:cNvSpPr>
          <p:nvPr/>
        </p:nvSpPr>
        <p:spPr bwMode="auto">
          <a:xfrm>
            <a:off x="457200" y="379413"/>
            <a:ext cx="8229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200" dirty="0">
                <a:ea typeface="Droid Sans"/>
                <a:cs typeface="Droid Sans"/>
              </a:rPr>
              <a:t>Формализация</a:t>
            </a:r>
          </a:p>
        </p:txBody>
      </p:sp>
      <p:sp>
        <p:nvSpPr>
          <p:cNvPr id="43011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000">
              <a:latin typeface="Tahoma" pitchFamily="34" charset="0"/>
            </a:endParaRPr>
          </a:p>
        </p:txBody>
      </p:sp>
      <p:pic>
        <p:nvPicPr>
          <p:cNvPr id="430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13" y="1325563"/>
            <a:ext cx="8272462" cy="5154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06925" y="1733550"/>
            <a:ext cx="4248150" cy="4759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85750" y="1733550"/>
            <a:ext cx="4248150" cy="4759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70" y="1290384"/>
            <a:ext cx="8242300" cy="5151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1"/>
          <p:cNvSpPr txBox="1">
            <a:spLocks noChangeArrowheads="1"/>
          </p:cNvSpPr>
          <p:nvPr/>
        </p:nvSpPr>
        <p:spPr bwMode="auto">
          <a:xfrm>
            <a:off x="457200" y="374650"/>
            <a:ext cx="82296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200" dirty="0">
                <a:ea typeface="Droid Sans"/>
                <a:cs typeface="Droid Sans"/>
              </a:rPr>
              <a:t>Разработка модели.</a:t>
            </a:r>
            <a:br>
              <a:rPr lang="ru-RU" altLang="ru-RU" sz="3200" dirty="0">
                <a:ea typeface="Droid Sans"/>
                <a:cs typeface="Droid Sans"/>
              </a:rPr>
            </a:br>
            <a:r>
              <a:rPr lang="ru-RU" altLang="ru-RU" sz="3200" dirty="0">
                <a:ea typeface="Droid Sans"/>
                <a:cs typeface="Droid Sans"/>
              </a:rPr>
              <a:t>Информационная модель</a:t>
            </a:r>
          </a:p>
        </p:txBody>
      </p:sp>
      <p:sp>
        <p:nvSpPr>
          <p:cNvPr id="45059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000">
              <a:latin typeface="Tahoma" pitchFamily="34" charset="0"/>
            </a:endParaRPr>
          </a:p>
        </p:txBody>
      </p:sp>
      <p:pic>
        <p:nvPicPr>
          <p:cNvPr id="45060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42736" y="1771650"/>
            <a:ext cx="7058527" cy="5086350"/>
          </a:xfrm>
          <a:prstGeom prst="rect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1"/>
          <p:cNvSpPr txBox="1">
            <a:spLocks noChangeArrowheads="1"/>
          </p:cNvSpPr>
          <p:nvPr/>
        </p:nvSpPr>
        <p:spPr bwMode="auto">
          <a:xfrm>
            <a:off x="558625" y="411162"/>
            <a:ext cx="82296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200" dirty="0">
                <a:ea typeface="Droid Sans"/>
                <a:cs typeface="Droid Sans"/>
              </a:rPr>
              <a:t>Модель последовательности действий. Алгоритм</a:t>
            </a:r>
          </a:p>
        </p:txBody>
      </p:sp>
      <p:sp>
        <p:nvSpPr>
          <p:cNvPr id="47107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000">
              <a:latin typeface="Tahoma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58537" y="1981200"/>
            <a:ext cx="8229600" cy="4876800"/>
          </a:xfrm>
        </p:spPr>
        <p:txBody>
          <a:bodyPr/>
          <a:lstStyle/>
          <a:p>
            <a:pPr marL="342900" lvl="0" indent="-342900">
              <a:buFont typeface="+mj-lt"/>
              <a:buAutoNum type="arabicPeriod"/>
            </a:pPr>
            <a:r>
              <a:rPr lang="ru-RU" sz="1800" dirty="0"/>
              <a:t>Очистить экран.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800" dirty="0"/>
              <a:t>Задать исходные значения для параметров модели.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800" dirty="0"/>
              <a:t>Нарисовать окружность красным цветом.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800" dirty="0"/>
              <a:t>Нарисовать отрезок зеленым цветом.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800" dirty="0"/>
              <a:t>Установить начальное значение точек окружности o</a:t>
            </a:r>
            <a:r>
              <a:rPr lang="en-US" sz="1800" dirty="0" err="1"/>
              <a:t>kr</a:t>
            </a:r>
            <a:r>
              <a:rPr lang="ru-RU" sz="1800" dirty="0"/>
              <a:t> равным 0.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800" dirty="0"/>
              <a:t>Установить начальное значение точек диаметра </a:t>
            </a:r>
            <a:r>
              <a:rPr lang="en-US" sz="1800" dirty="0" err="1"/>
              <a:t>dia</a:t>
            </a:r>
            <a:r>
              <a:rPr lang="ru-RU" sz="1800" dirty="0"/>
              <a:t> равным 0.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800" dirty="0"/>
              <a:t>Организовать внешний цикл с параметром х от 0 до 639.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800" dirty="0"/>
              <a:t>Организовать внутренний цикл с параметром y от 0 до 479.</a:t>
            </a:r>
          </a:p>
          <a:p>
            <a:pPr marL="547687" lvl="2" indent="0">
              <a:buNone/>
            </a:pPr>
            <a:r>
              <a:rPr lang="ru-RU" sz="1600" dirty="0" smtClean="0"/>
              <a:t>- если </a:t>
            </a:r>
            <a:r>
              <a:rPr lang="ru-RU" sz="1600" dirty="0"/>
              <a:t>цвет точки равен 2, то </a:t>
            </a:r>
            <a:r>
              <a:rPr lang="en-US" sz="1600" dirty="0" err="1"/>
              <a:t>dia</a:t>
            </a:r>
            <a:r>
              <a:rPr lang="ru-RU" sz="1600" dirty="0"/>
              <a:t>= </a:t>
            </a:r>
            <a:r>
              <a:rPr lang="en-US" sz="1600" dirty="0" err="1"/>
              <a:t>dia</a:t>
            </a:r>
            <a:r>
              <a:rPr lang="ru-RU" sz="1600" dirty="0"/>
              <a:t>+1</a:t>
            </a:r>
          </a:p>
          <a:p>
            <a:pPr marL="547687" lvl="2" indent="0">
              <a:buNone/>
            </a:pPr>
            <a:r>
              <a:rPr lang="ru-RU" sz="1600" dirty="0" smtClean="0"/>
              <a:t>- если </a:t>
            </a:r>
            <a:r>
              <a:rPr lang="ru-RU" sz="1600" dirty="0"/>
              <a:t>цвет точки равен 4, то o</a:t>
            </a:r>
            <a:r>
              <a:rPr lang="en-US" sz="1600" dirty="0" err="1"/>
              <a:t>kr</a:t>
            </a:r>
            <a:r>
              <a:rPr lang="ru-RU" sz="1600" dirty="0"/>
              <a:t>=o</a:t>
            </a:r>
            <a:r>
              <a:rPr lang="en-US" sz="1600" dirty="0" err="1"/>
              <a:t>kr</a:t>
            </a:r>
            <a:r>
              <a:rPr lang="ru-RU" sz="1600" dirty="0"/>
              <a:t>+1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800" dirty="0"/>
              <a:t>Вычислить </a:t>
            </a:r>
            <a:r>
              <a:rPr lang="en-US" sz="1800" dirty="0" err="1"/>
              <a:t>mypi</a:t>
            </a:r>
            <a:r>
              <a:rPr lang="en-US" sz="1800" dirty="0"/>
              <a:t>=</a:t>
            </a:r>
            <a:r>
              <a:rPr lang="en-US" sz="1800" dirty="0" err="1"/>
              <a:t>okr</a:t>
            </a:r>
            <a:r>
              <a:rPr lang="en-US" sz="1800" dirty="0"/>
              <a:t>/</a:t>
            </a:r>
            <a:r>
              <a:rPr lang="en-US" sz="1800" dirty="0" err="1"/>
              <a:t>dia</a:t>
            </a:r>
            <a:endParaRPr lang="ru-RU" sz="1800" dirty="0"/>
          </a:p>
          <a:p>
            <a:pPr marL="342900" lvl="0" indent="-342900">
              <a:buFont typeface="+mj-lt"/>
              <a:buAutoNum type="arabicPeriod"/>
            </a:pPr>
            <a:r>
              <a:rPr lang="ru-RU" sz="1800" dirty="0"/>
              <a:t>Вывести значение </a:t>
            </a:r>
            <a:r>
              <a:rPr lang="en-US" sz="1800" dirty="0" err="1"/>
              <a:t>mypi</a:t>
            </a:r>
            <a:r>
              <a:rPr lang="ru-RU" sz="1800" dirty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1"/>
          <p:cNvSpPr txBox="1">
            <a:spLocks noChangeArrowheads="1"/>
          </p:cNvSpPr>
          <p:nvPr/>
        </p:nvSpPr>
        <p:spPr bwMode="auto">
          <a:xfrm>
            <a:off x="468313" y="374650"/>
            <a:ext cx="82296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200" dirty="0">
                <a:ea typeface="Droid Sans"/>
                <a:cs typeface="Droid Sans"/>
              </a:rPr>
              <a:t>Модель последовательности действий. Программа</a:t>
            </a:r>
          </a:p>
        </p:txBody>
      </p:sp>
      <p:sp>
        <p:nvSpPr>
          <p:cNvPr id="48131" name="Text Box 2"/>
          <p:cNvSpPr txBox="1">
            <a:spLocks noChangeArrowheads="1"/>
          </p:cNvSpPr>
          <p:nvPr/>
        </p:nvSpPr>
        <p:spPr bwMode="auto">
          <a:xfrm>
            <a:off x="468313" y="1563688"/>
            <a:ext cx="82296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000">
              <a:latin typeface="Tahoma" pitchFamily="34" charset="0"/>
            </a:endParaRPr>
          </a:p>
        </p:txBody>
      </p:sp>
      <p:pic>
        <p:nvPicPr>
          <p:cNvPr id="4813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1563688"/>
            <a:ext cx="6677025" cy="4410075"/>
          </a:xfrm>
          <a:prstGeom prst="rect">
            <a:avLst/>
          </a:prstGeom>
          <a:noFill/>
          <a:ln w="9360">
            <a:solidFill>
              <a:srgbClr val="292934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813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68725"/>
            <a:ext cx="3911600" cy="28305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1"/>
          <p:cNvSpPr txBox="1">
            <a:spLocks noChangeArrowheads="1"/>
          </p:cNvSpPr>
          <p:nvPr/>
        </p:nvSpPr>
        <p:spPr bwMode="auto"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200" dirty="0">
                <a:solidFill>
                  <a:srgbClr val="D2533C"/>
                </a:solidFill>
                <a:ea typeface="Droid Sans"/>
                <a:cs typeface="Droid Sans"/>
              </a:rPr>
              <a:t>Компьютерный эксперимент</a:t>
            </a:r>
          </a:p>
        </p:txBody>
      </p:sp>
      <p:sp>
        <p:nvSpPr>
          <p:cNvPr id="49155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000">
              <a:latin typeface="Tahoma" pitchFamily="34" charset="0"/>
            </a:endParaRPr>
          </a:p>
        </p:txBody>
      </p:sp>
      <p:pic>
        <p:nvPicPr>
          <p:cNvPr id="4915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" y="1735138"/>
            <a:ext cx="3338513" cy="2303462"/>
          </a:xfrm>
          <a:prstGeom prst="rect">
            <a:avLst/>
          </a:prstGeom>
          <a:noFill/>
          <a:ln w="9360">
            <a:solidFill>
              <a:srgbClr val="292934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915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263" y="2852738"/>
            <a:ext cx="4719637" cy="370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915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4" r="18927"/>
          <a:stretch>
            <a:fillRect/>
          </a:stretch>
        </p:blipFill>
        <p:spPr bwMode="auto">
          <a:xfrm>
            <a:off x="8064500" y="4011613"/>
            <a:ext cx="939800" cy="196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9464" r="18927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9159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552"/>
          <a:stretch>
            <a:fillRect/>
          </a:stretch>
        </p:blipFill>
        <p:spPr bwMode="auto">
          <a:xfrm>
            <a:off x="7586663" y="1354138"/>
            <a:ext cx="909637" cy="203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r="32552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1"/>
          <p:cNvSpPr txBox="1">
            <a:spLocks noChangeArrowheads="1"/>
          </p:cNvSpPr>
          <p:nvPr/>
        </p:nvSpPr>
        <p:spPr bwMode="auto">
          <a:xfrm>
            <a:off x="457200" y="528638"/>
            <a:ext cx="8229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200" dirty="0">
                <a:ea typeface="Droid Sans"/>
                <a:cs typeface="Droid Sans"/>
              </a:rPr>
              <a:t>Компьютерный эксперимент</a:t>
            </a:r>
          </a:p>
        </p:txBody>
      </p:sp>
      <p:sp>
        <p:nvSpPr>
          <p:cNvPr id="50179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000">
              <a:latin typeface="Tahoma" pitchFamily="34" charset="0"/>
            </a:endParaRPr>
          </a:p>
        </p:txBody>
      </p:sp>
      <p:pic>
        <p:nvPicPr>
          <p:cNvPr id="5018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1228725"/>
            <a:ext cx="8180387" cy="562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altLang="ru-RU" smtClean="0">
                <a:solidFill>
                  <a:schemeClr val="tx1"/>
                </a:solidFill>
                <a:ea typeface="Droid Sans"/>
                <a:cs typeface="Droid Sans"/>
              </a:rPr>
              <a:t>Пример 3</a:t>
            </a:r>
            <a:endParaRPr lang="ru-RU" altLang="ru-RU" dirty="0">
              <a:solidFill>
                <a:schemeClr val="tx1"/>
              </a:solidFill>
              <a:ea typeface="Droid Sans"/>
              <a:cs typeface="Droid Sans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148A7C-7F3C-452C-8DE3-EB556B3FA8D5}" type="slidenum">
              <a:rPr lang="ru-RU" smtClean="0"/>
              <a:pPr>
                <a:defRPr/>
              </a:pPr>
              <a:t>36</a:t>
            </a:fld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4947" y="1523999"/>
            <a:ext cx="8351523" cy="477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47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tx1"/>
                </a:solidFill>
              </a:rPr>
              <a:t>Задачи по моделированию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5529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5530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76" y="1459442"/>
            <a:ext cx="6913562" cy="4987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6" t="23253" r="19193" b="33588"/>
          <a:stretch>
            <a:fillRect/>
          </a:stretch>
        </p:blipFill>
        <p:spPr bwMode="auto">
          <a:xfrm>
            <a:off x="274319" y="1071157"/>
            <a:ext cx="8456907" cy="5029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74319" y="423457"/>
            <a:ext cx="2735263" cy="6477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tx1"/>
                </a:solidFill>
              </a:rPr>
              <a:t>Проекты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725" y="1644358"/>
            <a:ext cx="7635420" cy="53871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/>
            <a:r>
              <a:rPr lang="ru-RU" sz="3600" dirty="0" smtClean="0"/>
              <a:t>Методическое пособие</a:t>
            </a:r>
            <a:br>
              <a:rPr lang="ru-RU" sz="3600" dirty="0" smtClean="0"/>
            </a:br>
            <a:r>
              <a:rPr lang="ru-RU" sz="3600" dirty="0" smtClean="0"/>
              <a:t> для учителя</a:t>
            </a:r>
            <a:endParaRPr lang="ru-RU" sz="3600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AFCE6B-F0E9-4E85-8A3F-4C808E86DD69}" type="slidenum">
              <a:rPr lang="ru-RU" smtClean="0"/>
              <a:pPr>
                <a:defRPr/>
              </a:pPr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315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200" dirty="0" smtClean="0"/>
              <a:t>Этапы формирования умственных действий</a:t>
            </a:r>
            <a:endParaRPr lang="ru-RU" sz="32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2668251" y="4841826"/>
          <a:ext cx="5891134" cy="554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316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BC3BFF33-FC73-4711-A4A9-2248E0D8951A}" type="slidenum">
              <a:rPr lang="ru-RU" altLang="ru-RU" sz="1400" smtClean="0">
                <a:solidFill>
                  <a:srgbClr val="FFFFFF"/>
                </a:solidFill>
                <a:latin typeface="Tahoma" pitchFamily="34" charset="0"/>
                <a:cs typeface="Arial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ru-RU" altLang="ru-RU" sz="1400" smtClean="0">
              <a:solidFill>
                <a:srgbClr val="FFFFFF"/>
              </a:solidFill>
              <a:latin typeface="Tahoma" pitchFamily="34" charset="0"/>
              <a:cs typeface="Arial" pitchFamily="34" charset="0"/>
            </a:endParaRPr>
          </a:p>
        </p:txBody>
      </p:sp>
      <p:graphicFrame>
        <p:nvGraphicFramePr>
          <p:cNvPr id="7" name="Объект 4"/>
          <p:cNvGraphicFramePr>
            <a:graphicFrameLocks/>
          </p:cNvGraphicFramePr>
          <p:nvPr/>
        </p:nvGraphicFramePr>
        <p:xfrm>
          <a:off x="494675" y="1701385"/>
          <a:ext cx="7704944" cy="30205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6" name="Стрелка вниз 5"/>
          <p:cNvSpPr/>
          <p:nvPr/>
        </p:nvSpPr>
        <p:spPr>
          <a:xfrm>
            <a:off x="7780338" y="4541838"/>
            <a:ext cx="388937" cy="495300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556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Тематическое планирование</a:t>
            </a:r>
            <a:br>
              <a:rPr lang="ru-RU" dirty="0" smtClean="0"/>
            </a:br>
            <a:r>
              <a:rPr lang="ru-RU" dirty="0" smtClean="0"/>
              <a:t>Базовый уровень. 35 часов в год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7833875"/>
              </p:ext>
            </p:extLst>
          </p:nvPr>
        </p:nvGraphicFramePr>
        <p:xfrm>
          <a:off x="420624" y="1755646"/>
          <a:ext cx="8558783" cy="4645153"/>
        </p:xfrm>
        <a:graphic>
          <a:graphicData uri="http://schemas.openxmlformats.org/drawingml/2006/table">
            <a:tbl>
              <a:tblPr firstRow="1" firstCol="1" bandRow="1"/>
              <a:tblGrid>
                <a:gridCol w="657511"/>
                <a:gridCol w="4866322"/>
                <a:gridCol w="1515617"/>
                <a:gridCol w="1519333"/>
              </a:tblGrid>
              <a:tr h="6282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Тема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 класс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 класс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0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6860" algn="l"/>
                        </a:tabLs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Информационная картина мира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0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Представление данных в компьютере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0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Логические основы обработки информации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01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Техническое  и программное обеспечение информационных технологий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01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Информационные технологии хранения, поиска, обработки данных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0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Сетевые информационные технологии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0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Основы социальной информатики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0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Основы моделирования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0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Алгоритмизация и основы программирования 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50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Контрольные работы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9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Итого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35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35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AFCE6B-F0E9-4E85-8A3F-4C808E86DD69}" type="slidenum">
              <a:rPr lang="ru-RU" smtClean="0"/>
              <a:pPr>
                <a:defRPr/>
              </a:pPr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308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615695"/>
              </p:ext>
            </p:extLst>
          </p:nvPr>
        </p:nvGraphicFramePr>
        <p:xfrm>
          <a:off x="292608" y="438909"/>
          <a:ext cx="8595361" cy="6433964"/>
        </p:xfrm>
        <a:graphic>
          <a:graphicData uri="http://schemas.openxmlformats.org/drawingml/2006/table">
            <a:tbl>
              <a:tblPr firstRow="1" firstCol="1" bandRow="1"/>
              <a:tblGrid>
                <a:gridCol w="501829"/>
                <a:gridCol w="536560"/>
                <a:gridCol w="2013689"/>
                <a:gridCol w="1236341"/>
                <a:gridCol w="960828"/>
                <a:gridCol w="772138"/>
                <a:gridCol w="1077170"/>
                <a:gridCol w="748403"/>
                <a:gridCol w="748403"/>
              </a:tblGrid>
              <a:tr h="150077">
                <a:tc gridSpan="9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  Тема 9.  «Алгоритмизация и основы программирования» (13 ч.)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671" marR="156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2673">
                <a:tc gridSpan="9"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9.1. «Представление об алгоритмизации и программировании» (2ч.)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671" marR="156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45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22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671" marR="15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671" marR="15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Понятие алгоритма. Свойства, формы представления и типовые конструкции  алгоритма. 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671" marR="15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комбинированный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3, 4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671" marR="15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тестирование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(входной тест)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671" marR="15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8.1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671" marR="15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контр.вопросы,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8.3-8.6, </a:t>
                      </a:r>
                      <a:br>
                        <a:rPr lang="ru-RU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8.12-8.14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671" marR="15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О-2, О-3, И-2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671" marR="15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Л-4, Л-5, Л-6, Л-7, Л-9;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М-1, М-3, М-4;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671" marR="15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91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23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671" marR="15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671" marR="15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Понятие о программе и программировании. Языки программирования семейств BASIC и Pascal.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Метаязык как способ описания языка программирования.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Основные этапы технологии работы  в среде программирования.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Структура программы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671" marR="15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комбинированный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2,3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671" marR="15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практикум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тестирование (тренажер, выходной тест)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671" marR="15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8.2-8.6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671" marR="15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контр.вопросы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671" marR="15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О-2, О-3, И-2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671" marR="15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Л-4, Л-5, Л-6, Л-7, Л-9;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М-1, М-3, М-4;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671" marR="15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341">
                <a:tc gridSpan="9">
                  <a:txBody>
                    <a:bodyPr/>
                    <a:lstStyle/>
                    <a:p>
                      <a:pPr marL="742950" lvl="1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+mj-lt"/>
                        <a:buAutoNum type="arabicPeriod" startAt="2"/>
                      </a:pPr>
                      <a:r>
                        <a:rPr lang="ru-RU" sz="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«Линейные алгоритмы в графике» (1 ч.)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671" marR="156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73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24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671" marR="15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671" marR="15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Основные понятия компьютерной графики.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Графический режим,  управление цветом, инструментарий графики сред программирования.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Моделирование графического объекта.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671" marR="15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комбинированный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2,3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671" marR="15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тестирование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(тренажер, выходной тест)</a:t>
                      </a:r>
                      <a:r>
                        <a:rPr lang="ru-RU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/>
                      </a:r>
                      <a:br>
                        <a:rPr lang="ru-RU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практикум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671" marR="15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9.1-9.5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671" marR="15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контр.вопросы,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9.10, 9.12 (а, б), задания по моделированию 9.1 (а, б)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671" marR="15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О-2, О-3, И-3.1, И-3.2, И-3.3, И-4-1, И-5.1, И-6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671" marR="15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Л-4, Л-5, Л-6, Л-7, Л-9;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М-1, М-3, М-4;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671" marR="15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673">
                <a:tc gridSpan="9">
                  <a:txBody>
                    <a:bodyPr/>
                    <a:lstStyle/>
                    <a:p>
                      <a:pPr marL="742950" lvl="1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+mj-lt"/>
                        <a:buAutoNum type="arabicPeriod" startAt="3"/>
                      </a:pPr>
                      <a:r>
                        <a:rPr lang="ru-RU" sz="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«Линейные вычислительные алгоритмы» (2 ч.)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671" marR="156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82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25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671" marR="15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671" marR="15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Данные и типы данных.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Хранение данных в памяти компьютера.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Правила записи арифметических выражений.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Инструментарий программирования. Операторы присваивания, ввода и вывода данных. 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671" marR="15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комбинированный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2,3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671" marR="15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тестирование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(тренажер)</a:t>
                      </a:r>
                      <a:r>
                        <a:rPr lang="ru-RU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/>
                      </a:r>
                      <a:br>
                        <a:rPr lang="ru-RU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практикум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671" marR="15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10.1-10.5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671" marR="15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контр.вопросы,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10.5-10.10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671" marR="15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О-2, О-3, И-3.1, И-3.2, И-3.3, И-4-1, И-5.1, И-6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671" marR="15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Л-4, Л-5, Л-6, Л-7, Л-9;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М-1, М-3, М-4;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671" marR="15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5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26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671" marR="15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671" marR="15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Моделирование вычислительного процесса «Расход краски»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671" marR="15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комбинированный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2,3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671" marR="15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практикум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тестирование (выходной тест)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671" marR="15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10.6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671" marR="15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задания по моделированию 10.1-10.3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671" marR="15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О-2, О-3, И-3.1, И-3.2, И-3.3, И-4-1, И-5.1, И-6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671" marR="15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Л-4, Л-5, Л-6, Л-7, Л-9;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М-1, М-3, М-4;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671" marR="15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365">
                <a:tc gridSpan="9">
                  <a:txBody>
                    <a:bodyPr/>
                    <a:lstStyle/>
                    <a:p>
                      <a:pPr marL="742950" lvl="1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+mj-lt"/>
                        <a:buAutoNum type="arabicPeriod" startAt="3"/>
                      </a:pPr>
                      <a:r>
                        <a:rPr lang="ru-RU" sz="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«Циклические алгоритмы с известным числом повторений» (2ч.)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671" marR="156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73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27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671" marR="15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671" marR="15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Инструментарий программирования. </a:t>
                      </a:r>
                      <a:br>
                        <a:rPr lang="ru-RU" sz="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Оператор цикла с параметром. </a:t>
                      </a:r>
                      <a:br>
                        <a:rPr lang="ru-RU" sz="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Алгоритм вычисления суммы числовой последовательности. Моделирование вычислительных циклических процессов «Легенда о Гауссе»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671" marR="15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комбинированный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2,3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671" marR="15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тестирование (тренажер)</a:t>
                      </a:r>
                      <a:br>
                        <a:rPr lang="ru-RU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практикум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671" marR="15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11.1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11.2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11.3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671" marR="15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контр.вопросы,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11.1-11.14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671" marR="15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О-2, О-3, И-3.1, И-3.2, И-3.3, И-4-1, И-5.1, И-6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671" marR="15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Л-4, Л-5, Л-6, Л-7, Л-9;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М-1, М-3, М-4;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671" marR="15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5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28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671" marR="15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671" marR="15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Моделирование вычислительных циклических процессов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671" marR="15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комбинированный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2,3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671" marR="15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практикум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671" marR="15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11.4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671" marR="15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задание по моделированию 11.1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671" marR="15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О-2, О-3, И-3.1, И-3.2, И-3.3, И-4-1, И-5.1, И-6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671" marR="15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Л-4, Л-5, Л-6, Л-7, Л-9;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М-1, М-3, М-4;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671" marR="15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398">
                <a:tc gridSpan="9">
                  <a:txBody>
                    <a:bodyPr/>
                    <a:lstStyle/>
                    <a:p>
                      <a:pPr marL="742950" lvl="1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+mj-lt"/>
                        <a:buAutoNum type="arabicPeriod" startAt="3"/>
                      </a:pPr>
                      <a:r>
                        <a:rPr lang="ru-RU" sz="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«Ветвящиеся алгоритмы» (</a:t>
                      </a:r>
                      <a:r>
                        <a:rPr lang="en-US" sz="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ru-RU" sz="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ч.)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671" marR="156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45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29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671" marR="15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671" marR="15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Инструментарий программирования. Условный оператор.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Условие и правила записи условий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671" marR="15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комбинированный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2,3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671" marR="15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тестирование (тренажер)</a:t>
                      </a:r>
                      <a:br>
                        <a:rPr lang="ru-RU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практикум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671" marR="15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12.1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12.2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671" marR="15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контрольные вопросы,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12.1-12.20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671" marR="15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О-2, О-3, И-3.1, И-3.2, И-3.3, И-4-1, И-5.1, И-6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671" marR="15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Л-4, Л-5, Л-6, Л-7, Л-9;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М-1, М-3, М-4;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671" marR="15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5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671" marR="15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671" marR="15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Моделирование ветвящихся процессов. Задача «Поймай бабочку» 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671" marR="15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комбинированный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2,3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671" marR="15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практикум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671" marR="15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12.3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671" marR="15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задание по моделированию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12.1,12.2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671" marR="15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О-2, О-3, И-3.1, И-3.2, И-3.3, И-4-1, И-5.1, И-6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671" marR="15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Л-4, Л-5, Л-6, Л-7, Л-9;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М-1, М-3, М-4;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671" marR="15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321">
                <a:tc gridSpan="9">
                  <a:txBody>
                    <a:bodyPr/>
                    <a:lstStyle/>
                    <a:p>
                      <a:pPr marL="742950" lvl="1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+mj-lt"/>
                        <a:buAutoNum type="arabicPeriod" startAt="3"/>
                      </a:pPr>
                      <a:r>
                        <a:rPr lang="ru-RU" sz="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«Алгоритмы обработки структурированных типов данных» (3 ч.)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671" marR="156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45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31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671" marR="15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671" marR="15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Массивы данных.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Инструментарий программирования. Одномерные массивы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671" marR="15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комбинированный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2,3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671" marR="15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тестирование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(тренажер)</a:t>
                      </a:r>
                      <a:br>
                        <a:rPr lang="ru-RU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практикум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671" marR="15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15.1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15.2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671" marR="15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контрольные вопросы,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15.2-15.6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671" marR="15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О-2, О-3, И-3.1, И-3.2, И-3.3, И-4-1, И-5.1, И-6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671" marR="15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Л-4, Л-5, Л-6, Л-7, Л-9;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М-1, М-3, М-4;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671" marR="15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4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32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671" marR="15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671" marR="15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Типовые алгоритмы обработки одномерных массивов.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Моделирование процессов обработки одномерных массивов «Средняя температура по больнице»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671" marR="15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комбинированный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2,3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671" marR="15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тестирование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(тренажер)</a:t>
                      </a:r>
                      <a:br>
                        <a:rPr lang="ru-RU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практикум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671" marR="15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15.3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15.4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671" marR="15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контрольные вопросы,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1-5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задание по моделированию 15.1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671" marR="15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О-2, О-3, И-3.1, И-3.2, И-3.3, И-4-1, И-5.1, И-6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671" marR="15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Л-4, Л-5, Л-6, Л-7, Л-9;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М-1, М-3, М-4;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671" marR="15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5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33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671" marR="15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671" marR="15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Инструментарий программирования. Двумерные массивы.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Проект на обобщение знаний «Доска Гальтона»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671" marR="15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комбинированный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2,3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671" marR="15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тестирование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(тренажер)</a:t>
                      </a:r>
                      <a:br>
                        <a:rPr lang="ru-RU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практикум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671" marR="15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15.5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15.6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671" marR="15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контрольные вопросы,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1-5,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темы проектов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671" marR="15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О-2, О-3, И-3.1, И-3.2, И-3.3, И-4-1, И-5.1, И-6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671" marR="15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Л-4, Л-5, Л-6, Л-7, Л-9;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М-1, М-3, М-4;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671" marR="15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8192">
                <a:tc gridSpan="9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9.7. «Структурное программирование» (1 ч.)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671" marR="156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45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34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671" marR="15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671" marR="15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Программа и подпрограмма.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Принципы структурного программирования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671" marR="15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комбинированный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2,3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671" marR="15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тестирование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(тренажер)</a:t>
                      </a:r>
                      <a:br>
                        <a:rPr lang="ru-RU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практикум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671" marR="15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16.1-16.4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671" marR="15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контрольные вопросы,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16.1-16.7,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16.9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671" marR="15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О-2, О-3, И-3.1, И-3.2, И-3.3, И-4-1, И-5.1, И-6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671" marR="15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Л-4, Л-5, Л-6, Л-7, Л-9;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М-1, М-3, М-4;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671" marR="15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2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35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671" marR="15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Контрольная работа за II полугодие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671" marR="156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AFCE6B-F0E9-4E85-8A3F-4C808E86DD69}" type="slidenum">
              <a:rPr lang="ru-RU" smtClean="0"/>
              <a:pPr>
                <a:defRPr/>
              </a:pPr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432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473910"/>
              </p:ext>
            </p:extLst>
          </p:nvPr>
        </p:nvGraphicFramePr>
        <p:xfrm>
          <a:off x="-2" y="384046"/>
          <a:ext cx="9144001" cy="6585488"/>
        </p:xfrm>
        <a:graphic>
          <a:graphicData uri="http://schemas.openxmlformats.org/drawingml/2006/table">
            <a:tbl>
              <a:tblPr firstRow="1" firstCol="1" bandRow="1"/>
              <a:tblGrid>
                <a:gridCol w="526078"/>
                <a:gridCol w="545310"/>
                <a:gridCol w="1644619"/>
                <a:gridCol w="1314580"/>
                <a:gridCol w="1000668"/>
                <a:gridCol w="766166"/>
                <a:gridCol w="1154523"/>
                <a:gridCol w="952901"/>
                <a:gridCol w="128680"/>
                <a:gridCol w="1110476"/>
              </a:tblGrid>
              <a:tr h="276743">
                <a:tc gridSpan="10"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Тема 9. «Представление об алгоритмизации и программировании» (9 ч.)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92" marR="275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0813">
                <a:tc gridSpan="10">
                  <a:txBody>
                    <a:bodyPr/>
                    <a:lstStyle/>
                    <a:p>
                      <a:pPr marL="742950" lvl="1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+mj-lt"/>
                        <a:buAutoNum type="arabicPeriod"/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«Циклические алгоритмы с известным числом повторений» (2ч.)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92" marR="275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93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26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92" marR="27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92" marR="27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Моделирование вычислительных циклических процессов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92" marR="27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комбинированный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2, 3, 4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92" marR="27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тестирование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(тренажер)</a:t>
                      </a:r>
                      <a:b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практикум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92" marR="27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11.1-11.4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92" marR="27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задания по моделированию задания 11.2-11.3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92" marR="27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О-2, О-3, И-3.1, И-3.2, И-3.3, И-4-1, И-5.1, И-6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92" marR="27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Л-4, Л-5, Л-6, Л-7, Л-9;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М-1, М-3, М-4;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92" marR="27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862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27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92" marR="27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92" marR="27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Моделирование вычислительных циклических процессов.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Проект на обобщение знаний «Альпинист-экстремал»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92" marR="27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комбинированный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2, 3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92" marR="27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практикум тестирование (выходной тест)</a:t>
                      </a:r>
                      <a:b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</a:b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92" marR="27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11.5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92" marR="27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задания по моделированию 11.4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92" marR="27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О-2, О-3, И-3.1, И-3.2, И-3.3, И-4-1, И-5.1, И-6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92" marR="27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Л-4, Л-5, Л-6, Л-7, Л-9;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М-1, М-3, М-4;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92" marR="27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4029">
                <a:tc gridSpan="10">
                  <a:txBody>
                    <a:bodyPr/>
                    <a:lstStyle/>
                    <a:p>
                      <a:pPr marL="742950" lvl="1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+mj-lt"/>
                        <a:buAutoNum type="arabicPeriod"/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«Ветвящиеся алгоритмы» (2 ч.)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92" marR="275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93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28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92" marR="27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92" marR="27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Моделирование ветвящихся процессов. 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Задание по моделированию 12.3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92" marR="27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комбинированный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2, 3, 4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92" marR="27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тестирование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(тренажер)</a:t>
                      </a:r>
                      <a:b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практикум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92" marR="27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12.1-12.3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92" marR="27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контр. вопросы,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задание по моделированию 12.4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92" marR="27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О-2, О-3, И-3.1, И-3.2, И-3.3, И-4-1, И-5.1, И-6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92" marR="27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Л-4, Л-5, Л-6, Л-7, Л-9;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М-1, М-3, М-4;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92" marR="27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16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29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92" marR="27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92" marR="27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Моделирование ветвящихся процессов.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Проект на обобщение знаний «Поиск числа π»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92" marR="27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комбинированный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2,3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92" marR="27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практикум тестирование (выходной тест)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92" marR="27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12.1-12.3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92" marR="27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темы проектов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92" marR="27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О-2, О-3, И-3.1, И-3.2, И-3.3, И-4-1, И-5.1, И-6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92" marR="27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Л-4, Л-5, Л-6, Л-7, Л-9;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М-1, М-3, М-4;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92" marR="27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5929">
                <a:tc gridSpan="10">
                  <a:txBody>
                    <a:bodyPr/>
                    <a:lstStyle/>
                    <a:p>
                      <a:pPr marL="742950" lvl="1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+mj-lt"/>
                        <a:buAutoNum type="arabicPeriod"/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«Циклические алгоритмы с неизвестным числом повторений» (2 ч.)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92" marR="275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93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92" marR="27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92" marR="27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Инструментарий программирования. Цикл с предусловием, цикл с постусловием.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92" marR="27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комбинированный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2,3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92" marR="27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тестирование (тренажер)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практикум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92" marR="27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13.1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13.2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92" marR="27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контр. вопросы,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задания 1-8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92" marR="27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О-2, О-3, И-3.1, И-3.2, И-3.3, И-4-1, И-5.1, И-6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92" marR="27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Л-4, Л-5, Л-6, Л-7, Л-9;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М-1, М-3, М-4;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92" marR="27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93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31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92" marR="27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92" marR="27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Моделирование циклического процесса «От школы до дома»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92" marR="27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комбинированный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2,3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92" marR="27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тестировние (выходной тест)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практикум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92" marR="27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13.3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13.4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92" marR="27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темы проектов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92" marR="27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О-2, О-3, И-3.1, И-3.2, И-3.3, И-4-1, И-5.1, И-6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92" marR="27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Л-4, Л-5, Л-6, Л-7, Л-9;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М-1, М-3, М-4;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92" marR="27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698">
                <a:tc gridSpan="10">
                  <a:txBody>
                    <a:bodyPr/>
                    <a:lstStyle/>
                    <a:p>
                      <a:pPr marL="742950" lvl="1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+mj-lt"/>
                        <a:buAutoNum type="arabicPeriod"/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«Алгоритмы обработки символьных данных» (2 ч.)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92" marR="275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93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32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92" marR="27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92" marR="27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Символьные и строковые данные. Инструментарий программирования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92" marR="27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комбинированный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2,3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92" marR="27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тестирование (тренажер)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практикум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92" marR="27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14.1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14.2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92" marR="27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контр. вопросы,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задания 1-8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92" marR="27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О-2, О-3, И-3.1, И-3.2, И-3.3, И-4-1, И-5.1, И-6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92" marR="27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Л-4, Л-5, Л-6, Л-7, Л-9;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М-1, М-3, М-4;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92" marR="27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93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33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92" marR="27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92" marR="27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Моделирование с использованием </a:t>
                      </a:r>
                      <a:r>
                        <a:rPr lang="en-US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ASCII</a:t>
                      </a: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символов «Испуганное НЛО»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92" marR="27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комбинированный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2,3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92" marR="27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тестировние (выходной тест)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практикум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92" marR="27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14.3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14.4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92" marR="27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темы проектов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92" marR="27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О-2, О-3, И-3.1, И-3.2, И-3.3, И-4-1, И-5.1, И-6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92" marR="27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Л-4, Л-5, Л-6, Л-7, Л-9;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М-1, М-3, М-4;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92" marR="27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315">
                <a:tc gridSpan="10">
                  <a:txBody>
                    <a:bodyPr/>
                    <a:lstStyle/>
                    <a:p>
                      <a:pPr marL="742950" lvl="1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+mj-lt"/>
                        <a:buAutoNum type="arabicPeriod"/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«Структурное программирование»  (1 ч.)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92" marR="275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93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34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92" marR="27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92" marR="27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Проект на обобщение знаний «То березка, то рябина…»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92" marR="27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комбинированный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2,3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92" marR="27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тестирование (выходной тест)</a:t>
                      </a:r>
                      <a:b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практикум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92" marR="27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16.5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92" marR="27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темы проектов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92" marR="27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О-2, О-3, И-3.1, И-3.2, И-3.3, И-4-1, И-5.1, И-6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92" marR="27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Л-4, Л-5, Л-6, Л-7, Л-9;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М-1, М-3, М-4;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92" marR="27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4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35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92" marR="27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Контрольная работа за </a:t>
                      </a:r>
                      <a:r>
                        <a:rPr lang="en-US" sz="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II</a:t>
                      </a:r>
                      <a:r>
                        <a:rPr lang="ru-RU" sz="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полугодие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92" marR="275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AFCE6B-F0E9-4E85-8A3F-4C808E86DD69}" type="slidenum">
              <a:rPr lang="ru-RU" smtClean="0"/>
              <a:pPr>
                <a:defRPr/>
              </a:pPr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81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4048" y="295656"/>
            <a:ext cx="8229600" cy="990600"/>
          </a:xfrm>
        </p:spPr>
        <p:txBody>
          <a:bodyPr>
            <a:normAutofit/>
          </a:bodyPr>
          <a:lstStyle/>
          <a:p>
            <a:r>
              <a:rPr lang="ru-RU" dirty="0" smtClean="0"/>
              <a:t>Методические рекомендации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AFCE6B-F0E9-4E85-8A3F-4C808E86DD69}" type="slidenum">
              <a:rPr lang="ru-RU" smtClean="0"/>
              <a:pPr>
                <a:defRPr/>
              </a:pPr>
              <a:t>43</a:t>
            </a:fld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6032" y="1188720"/>
            <a:ext cx="5760720" cy="53400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763" y="1335024"/>
            <a:ext cx="5578475" cy="53038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10128" y="1707965"/>
            <a:ext cx="5669280" cy="505906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9275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AFCE6B-F0E9-4E85-8A3F-4C808E86DD69}" type="slidenum">
              <a:rPr lang="ru-RU" smtClean="0"/>
              <a:pPr>
                <a:defRPr/>
              </a:pPr>
              <a:t>44</a:t>
            </a:fld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4592" y="457200"/>
            <a:ext cx="6601968" cy="48097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35023" y="978408"/>
            <a:ext cx="6309361" cy="54132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28415" y="1353312"/>
            <a:ext cx="5468113" cy="53583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2002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4048" y="313944"/>
            <a:ext cx="8229600" cy="990600"/>
          </a:xfrm>
        </p:spPr>
        <p:txBody>
          <a:bodyPr/>
          <a:lstStyle/>
          <a:p>
            <a:r>
              <a:rPr lang="ru-RU" dirty="0" smtClean="0"/>
              <a:t>Рабочие тетради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AFCE6B-F0E9-4E85-8A3F-4C808E86DD69}" type="slidenum">
              <a:rPr lang="ru-RU" smtClean="0"/>
              <a:pPr>
                <a:defRPr/>
              </a:pPr>
              <a:t>45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2880" y="1188720"/>
            <a:ext cx="5486400" cy="502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50975" y="1517904"/>
            <a:ext cx="5504689" cy="50474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02535" y="1865376"/>
            <a:ext cx="5248657" cy="52852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53511" y="2267712"/>
            <a:ext cx="5218747" cy="50474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28587" y="2724912"/>
            <a:ext cx="5008510" cy="48097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2569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Задачник по моделированию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AFCE6B-F0E9-4E85-8A3F-4C808E86DD69}" type="slidenum">
              <a:rPr lang="ru-RU" smtClean="0"/>
              <a:pPr>
                <a:defRPr/>
              </a:pPr>
              <a:t>46</a:t>
            </a:fld>
            <a:endParaRPr lang="ru-RU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7744" y="1389888"/>
            <a:ext cx="5522976" cy="51206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38144" y="1536192"/>
            <a:ext cx="5577840" cy="51755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1214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Спасибо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AFCE6B-F0E9-4E85-8A3F-4C808E86DD69}" type="slidenum">
              <a:rPr lang="ru-RU" smtClean="0"/>
              <a:pPr>
                <a:defRPr/>
              </a:pPr>
              <a:t>47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405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56" y="564442"/>
            <a:ext cx="4156712" cy="5885921"/>
          </a:xfrm>
          <a:prstGeom prst="rect">
            <a:avLst/>
          </a:prstGeom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95809952"/>
              </p:ext>
            </p:extLst>
          </p:nvPr>
        </p:nvGraphicFramePr>
        <p:xfrm>
          <a:off x="4427984" y="404664"/>
          <a:ext cx="4680520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6757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Компоненты учебной деятельности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AFCE6B-F0E9-4E85-8A3F-4C808E86DD69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1546115"/>
              </p:ext>
            </p:extLst>
          </p:nvPr>
        </p:nvGraphicFramePr>
        <p:xfrm>
          <a:off x="164592" y="1755648"/>
          <a:ext cx="8906256" cy="4721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8245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57" y="1005840"/>
            <a:ext cx="9189222" cy="6009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941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Логическая структура освоения</a:t>
            </a:r>
            <a:br>
              <a:rPr lang="ru-RU" dirty="0"/>
            </a:br>
            <a:r>
              <a:rPr lang="ru-RU" dirty="0"/>
              <a:t>учебных элементов программирования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148A7C-7F3C-452C-8DE3-EB556B3FA8D5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450" y="2340928"/>
            <a:ext cx="5499100" cy="334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84568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168061" y="3197294"/>
            <a:ext cx="1836712" cy="1815882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endParaRPr lang="ru-RU" sz="1400" dirty="0"/>
          </a:p>
          <a:p>
            <a:pPr algn="ctr">
              <a:defRPr/>
            </a:pPr>
            <a:r>
              <a:rPr lang="ru-RU" sz="1400" dirty="0"/>
              <a:t>Достижение личностных,</a:t>
            </a:r>
          </a:p>
          <a:p>
            <a:pPr algn="ctr">
              <a:defRPr/>
            </a:pPr>
            <a:r>
              <a:rPr lang="ru-RU" sz="1400" dirty="0" err="1"/>
              <a:t>метапредметных</a:t>
            </a:r>
            <a:r>
              <a:rPr lang="ru-RU" sz="1400" dirty="0"/>
              <a:t>,</a:t>
            </a:r>
          </a:p>
          <a:p>
            <a:pPr algn="ctr">
              <a:defRPr/>
            </a:pPr>
            <a:r>
              <a:rPr lang="ru-RU" sz="1400" dirty="0"/>
              <a:t>предметных</a:t>
            </a:r>
          </a:p>
          <a:p>
            <a:pPr algn="ctr">
              <a:defRPr/>
            </a:pPr>
            <a:r>
              <a:rPr lang="ru-RU" sz="1400" dirty="0"/>
              <a:t>результатов обучения </a:t>
            </a:r>
          </a:p>
          <a:p>
            <a:pPr algn="ctr">
              <a:defRPr/>
            </a:pPr>
            <a:endParaRPr lang="ru-RU" sz="1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Концепция методики</a:t>
            </a:r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327674819"/>
              </p:ext>
            </p:extLst>
          </p:nvPr>
        </p:nvGraphicFramePr>
        <p:xfrm>
          <a:off x="195736" y="2204864"/>
          <a:ext cx="7200800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9463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1460500"/>
            <a:ext cx="8809037" cy="1176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Городская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13268</TotalTime>
  <Words>3372</Words>
  <Application>Microsoft Office PowerPoint</Application>
  <PresentationFormat>Экран (4:3)</PresentationFormat>
  <Paragraphs>700</Paragraphs>
  <Slides>47</Slides>
  <Notes>32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48" baseType="lpstr">
      <vt:lpstr>Ясность</vt:lpstr>
      <vt:lpstr>Как организовать урок по ПРОГРАММИРОВАНИЮ НА ОСНОВЕ СИСТЕМНО-ДЕЯТЕЛЬНОСТНОГО ПОДХОДА ПРИ МОДЕЛИРОВАНИИ СИТУАЦИОННЫХ ЗАДАЧ</vt:lpstr>
      <vt:lpstr>Презентация PowerPoint</vt:lpstr>
      <vt:lpstr>Презентация PowerPoint</vt:lpstr>
      <vt:lpstr>Этапы формирования умственных действий</vt:lpstr>
      <vt:lpstr>Презентация PowerPoint</vt:lpstr>
      <vt:lpstr>Компоненты учебной деятельности</vt:lpstr>
      <vt:lpstr>Презентация PowerPoint</vt:lpstr>
      <vt:lpstr>Логическая структура освоения учебных элементов программирования</vt:lpstr>
      <vt:lpstr>Концепция методики</vt:lpstr>
      <vt:lpstr>Компонент 1.  «Мотивирование деятельности»</vt:lpstr>
      <vt:lpstr>Компонент 2.  «Освоение инструментария программирования»  </vt:lpstr>
      <vt:lpstr>Компонент 2.  «Освоение инструментария программирования»  </vt:lpstr>
      <vt:lpstr>Компонент 2.  «Освоение инструментария программирования»  </vt:lpstr>
      <vt:lpstr>Презентация PowerPoint</vt:lpstr>
      <vt:lpstr>Презентация PowerPoint</vt:lpstr>
      <vt:lpstr>Компонент 2.  «Освоение инструментария программирования»  </vt:lpstr>
      <vt:lpstr>Вариативность </vt:lpstr>
      <vt:lpstr>Особенности методического подхода. Вариативность целевой аудитории </vt:lpstr>
      <vt:lpstr>Особенности методического подхода. Вариативность сложности заданий </vt:lpstr>
      <vt:lpstr>Особенности методического подхода. Вариативность способов решений </vt:lpstr>
      <vt:lpstr>Компонент 3.  Деятельность по моделированию</vt:lpstr>
      <vt:lpstr>Компонент 3 Этапы деятельности по моделированию</vt:lpstr>
      <vt:lpstr>Пример 1. Моделирование циклических процессов. Задача «Муаровый эффект»</vt:lpstr>
      <vt:lpstr>II этап. Построение модели  Информационная модель  Геометрическая модель</vt:lpstr>
      <vt:lpstr>Построение модели.  Модель последовательности действий</vt:lpstr>
      <vt:lpstr>III этап. Компьютерный эксперимент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Пример 3</vt:lpstr>
      <vt:lpstr>Задачи по моделированию</vt:lpstr>
      <vt:lpstr>Проекты</vt:lpstr>
      <vt:lpstr>Методическое пособие  для учителя</vt:lpstr>
      <vt:lpstr>Тематическое планирование Базовый уровень. 35 часов в год</vt:lpstr>
      <vt:lpstr>Презентация PowerPoint</vt:lpstr>
      <vt:lpstr>Презентация PowerPoint</vt:lpstr>
      <vt:lpstr>Методические рекомендации</vt:lpstr>
      <vt:lpstr>Презентация PowerPoint</vt:lpstr>
      <vt:lpstr>Рабочие тетради</vt:lpstr>
      <vt:lpstr>Задачник по моделированию</vt:lpstr>
      <vt:lpstr>Спасибо</vt:lpstr>
    </vt:vector>
  </TitlesOfParts>
  <Company>SPbGUP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Методика  обучения моделированию в базовом курсе информатики</dc:title>
  <dc:creator>KIT516</dc:creator>
  <cp:lastModifiedBy>sound</cp:lastModifiedBy>
  <cp:revision>713</cp:revision>
  <cp:lastPrinted>1601-01-01T00:00:00Z</cp:lastPrinted>
  <dcterms:created xsi:type="dcterms:W3CDTF">2002-02-14T09:55:22Z</dcterms:created>
  <dcterms:modified xsi:type="dcterms:W3CDTF">2017-03-12T20:38:48Z</dcterms:modified>
</cp:coreProperties>
</file>