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4" r:id="rId5"/>
    <p:sldId id="271" r:id="rId6"/>
    <p:sldId id="272" r:id="rId7"/>
    <p:sldId id="269" r:id="rId8"/>
    <p:sldId id="270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2B44E-539B-4B4C-9232-7C5AA31E8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C772FB-6B8F-4677-BF46-DE669723F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D70E61-D7CC-4338-9285-EB2A606C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249C2-AF2B-4EA8-BDCD-198222C8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7FC5A-F594-4169-9BEF-C94D6312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5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AF4A1-85B9-4389-987D-ECA26598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84F58-A067-4410-9CB8-623EABCAD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E03AD-4CA3-4273-B910-3947F1DB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19FD7E-3C2C-44DE-B685-BF98329C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F6FAE-E295-4801-B68B-EF0B7964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9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03039-07F4-4F6C-B49F-4886BE0D3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F86C8-8B00-4417-9E2A-45E812B35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5C5D6A-A9B6-4534-AECE-D6EB290F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40138-14E5-41E8-832A-CF1290BE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08CBA-5934-4816-81FF-30D4F12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3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3042D-600B-4375-8E16-3ADE773E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B4518A-0049-4363-A832-5166DA7B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F30719-0FF4-4E75-9117-52780A88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68986-E033-4600-9FC8-E0A21558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6BF9A-585D-425F-9569-8C8EEA12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7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F12C5-5A59-4A62-ADC3-628DB5F5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36D202-FF9A-407F-BD34-056492AC5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96680-C80C-4B81-90E0-9CF7DD7D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BF961-D58E-4F83-9C2D-FB2E67E7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C157-EFF3-4F26-B2ED-D20B0AE6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9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254D1-8324-494D-882D-5FA3FCEB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06458-02CB-426C-BC00-7E3FE69AF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243D0A-446F-4F12-917A-ED048D1E5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2F90E-A1AE-4BE5-BF51-288EA42E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7071F-C99C-4CEB-824E-E1063052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420265-658B-4A46-8193-68E8818A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6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5E621-63BA-40A3-95D9-9DCB67AD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54C75A-D4C0-4997-97FF-43D293AE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65A1FA-E192-4E61-B243-3B6923C0C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A4965A-1E41-427C-8646-1F0936037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3C405-5AD4-43D0-AA01-89A63F21E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9E6AA5-5A99-4A12-B616-EF918D6E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94B9B8-ABD8-4540-96D9-A5554245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49A0CC-A6CC-4EB0-B22B-68FE2E69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0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402A7-8EBB-4989-9B88-BE059CC6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5E736-2B0F-47FC-8471-753ABEB9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C1BC59-B12E-42E1-9BCC-D190F031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402EE7-8049-4C8C-8F17-6570A2A7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8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3CB0CA-1A78-48C7-BB7E-2084FBEB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4367E7-104D-44E2-A9C0-91164DEE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2F6EBD-4118-4561-9253-76196DC6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9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83197-1AF5-4242-BA96-4A55F62B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927AE-4692-4E79-BB74-239216628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37CA8E-CFC4-44E7-8E93-CD580ACB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AB75FE-FC71-4234-9D4E-11CB48C8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B3A155-D2C6-41BD-AC95-F401B1BC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FDD2E-C54D-40AA-A684-A220ECE7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1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04470-7F42-4F71-94EB-CB68161B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984032-BB8B-4DA5-ABFE-F0F0ACF6D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B1BAF0-B42D-4B74-BAA6-94149EC9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78573-F7B9-4609-A0D9-3C702F80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726BEB-BD87-4886-B76B-F3E4F268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32D12-4910-4544-A1EC-5ACA5643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9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EF7B1-3DF8-498E-9443-F66A6A04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13E21-A851-4D44-9FBE-E4E25AE9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E9EA6-DF58-45D3-B9B8-4673D82DC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4D90-C957-49C5-96E6-D9E4FA43B7D5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E0F26-6F03-4689-92C1-306E2C19A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56C07-19F1-4C89-A930-9918800CB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33542-03FB-4540-989D-7ADA936A8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2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s04.infourok.ru/uploads/ex/0d47/00135aae-b87a7a19/img21.jpg" TargetMode="External"/><Relationship Id="rId2" Type="http://schemas.openxmlformats.org/officeDocument/2006/relationships/hyperlink" Target="https://avatars.mds.yandex.net/get-pdb/251121/c021e237-704d-4f6b-b6b2-03a9801d3985/s1200?webp=fal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DA12-60EE-4138-A182-B7BA2DF3A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Урок 9. Как ты познаёшь мир. Роль памяти, ума, родителей, учителей и книг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33D5E-5B4F-4E57-AB32-6F59E11B9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2066"/>
            <a:ext cx="9144000" cy="906167"/>
          </a:xfrm>
        </p:spPr>
        <p:txBody>
          <a:bodyPr>
            <a:normAutofit/>
          </a:bodyPr>
          <a:lstStyle/>
          <a:p>
            <a:r>
              <a:rPr lang="ru-RU" sz="4000" dirty="0"/>
              <a:t>Предмет Окружающий мир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BE1C6B-47E7-441B-9A37-9CC9BDD75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73" y="3602037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6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8BFD6-C882-4E3B-99A7-C1FEB975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1"/>
            <a:ext cx="10515600" cy="802501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1. Вспоминаем то, что знаем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0ADFB-B82E-4ABE-8A96-61922831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19" y="1026112"/>
            <a:ext cx="11189561" cy="545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Какой орган чувств связан с каждым словом?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749B117-4EF4-4BCA-ABE4-9BFD345E090C}"/>
              </a:ext>
            </a:extLst>
          </p:cNvPr>
          <p:cNvSpPr txBox="1">
            <a:spLocks/>
          </p:cNvSpPr>
          <p:nvPr/>
        </p:nvSpPr>
        <p:spPr>
          <a:xfrm>
            <a:off x="381953" y="5562599"/>
            <a:ext cx="10427561" cy="64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- Влажный, звонкий, яркий, солёный, синий, душистый, липкий…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70301-4BFC-4B79-AF7E-458E4EB3E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9" y="2054546"/>
            <a:ext cx="10341428" cy="32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1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84F81F2-E120-46B3-8C9A-0C8A3181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5" y="282850"/>
            <a:ext cx="6901849" cy="97988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2. Не могу понять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E9CB33-9AA7-4160-BE6B-93AA0C65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40" y="1643461"/>
            <a:ext cx="2231924" cy="178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327DFC-BFE2-4419-829D-FEED08495CF8}"/>
              </a:ext>
            </a:extLst>
          </p:cNvPr>
          <p:cNvSpPr/>
          <p:nvPr/>
        </p:nvSpPr>
        <p:spPr>
          <a:xfrm>
            <a:off x="173865" y="1555708"/>
            <a:ext cx="7119864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Вопросы, которые мы записали на прошлом уроке. На какие вопросы мы еще не нашли ответы?</a:t>
            </a:r>
            <a:r>
              <a:rPr lang="ru-RU" sz="2800" dirty="0"/>
              <a:t> </a:t>
            </a:r>
          </a:p>
          <a:p>
            <a:r>
              <a:rPr lang="ru-RU" sz="2800" dirty="0"/>
              <a:t>1) Что такое органы чувств и какие они бывают? </a:t>
            </a:r>
          </a:p>
          <a:p>
            <a:r>
              <a:rPr lang="ru-RU" sz="2800" dirty="0"/>
              <a:t>2) Какую роль в нашей жизни играет память, ум? </a:t>
            </a:r>
          </a:p>
          <a:p>
            <a:r>
              <a:rPr lang="ru-RU" sz="2800" dirty="0"/>
              <a:t>3) Кто ещё нам помогает узнавать мир?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B18D28-990A-415A-B0A4-81EE8BFB9588}"/>
              </a:ext>
            </a:extLst>
          </p:cNvPr>
          <p:cNvSpPr/>
          <p:nvPr/>
        </p:nvSpPr>
        <p:spPr>
          <a:xfrm>
            <a:off x="173865" y="3733800"/>
            <a:ext cx="7086906" cy="1385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067C43-38F5-45EE-9138-AD358ACE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114" y="1240969"/>
            <a:ext cx="3537857" cy="3331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Мальчик около окна плавает или нет? Сейчас у него осень или лето? А почему художник изобразил плывущего мальчика? 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Кому мальчик махает рукой? Как он узнал родителей?</a:t>
            </a:r>
          </a:p>
          <a:p>
            <a:pPr marL="0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58AF13-468D-4807-ABCA-5B10654F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234498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друзьями. Память</a:t>
            </a:r>
            <a:r>
              <a:rPr lang="ru-RU" sz="3600" dirty="0">
                <a:latin typeface="+mn-lt"/>
              </a:rPr>
              <a:t> </a:t>
            </a:r>
            <a:endParaRPr lang="ru-RU" sz="3600" strike="sngStrike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884B33-1106-466F-AE6F-ECE898C28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045027"/>
            <a:ext cx="6835551" cy="33310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69EE8A-A907-4050-B780-0D9D65EA9B22}"/>
              </a:ext>
            </a:extLst>
          </p:cNvPr>
          <p:cNvSpPr/>
          <p:nvPr/>
        </p:nvSpPr>
        <p:spPr>
          <a:xfrm>
            <a:off x="751114" y="5050966"/>
            <a:ext cx="10776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</a:rPr>
              <a:t>Помнить, знать </a:t>
            </a:r>
            <a:r>
              <a:rPr lang="ru-RU" sz="2400" dirty="0">
                <a:ea typeface="Calibri" panose="020F0502020204030204" pitchFamily="34" charset="0"/>
              </a:rPr>
              <a:t>– это значит использовать свою память. </a:t>
            </a:r>
            <a:endParaRPr lang="ru-RU" sz="2400" dirty="0">
              <a:effectLst/>
              <a:ea typeface="Calibri" panose="020F0502020204030204" pitchFamily="34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</a:rPr>
              <a:t>Память</a:t>
            </a:r>
            <a:r>
              <a:rPr lang="ru-RU" sz="2400" dirty="0">
                <a:ea typeface="Calibri" panose="020F0502020204030204" pitchFamily="34" charset="0"/>
              </a:rPr>
              <a:t> - способность сохранять и воспроизводить свои впечатления, опыт.</a:t>
            </a:r>
            <a:endParaRPr lang="ru-RU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067C43-38F5-45EE-9138-AD358ACE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657" y="747170"/>
            <a:ext cx="4539343" cy="5142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Кому помогает мальчик на первом рисунке? А что он при этом делает с помощью палки? 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Как мальчик помогает младшим ребятам? Как ему помогает палка? 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Что делает мальчик на третьем рисунке? 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Кого спасает мальчик на последнем рисунке? 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 Как мальчик решил все эти проблемы? Что помогло ему сообразить, как использовать палку?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58AF13-468D-4807-ABCA-5B10654F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234498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друзьями. Ум</a:t>
            </a:r>
            <a:r>
              <a:rPr lang="ru-RU" sz="3600" dirty="0">
                <a:latin typeface="+mn-lt"/>
              </a:rPr>
              <a:t> </a:t>
            </a:r>
            <a:endParaRPr lang="ru-RU" sz="3600" strike="sngStrike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B510A0-CB74-4D28-AD1C-71B54051653F}"/>
              </a:ext>
            </a:extLst>
          </p:cNvPr>
          <p:cNvSpPr/>
          <p:nvPr/>
        </p:nvSpPr>
        <p:spPr>
          <a:xfrm>
            <a:off x="751114" y="5889173"/>
            <a:ext cx="10722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Сообразил, придумал, догадался – это значит человек пользуется своим умом. </a:t>
            </a:r>
            <a:r>
              <a:rPr lang="ru-RU" sz="2400" b="1" dirty="0"/>
              <a:t>Ум</a:t>
            </a:r>
            <a:r>
              <a:rPr lang="ru-RU" sz="2400" dirty="0"/>
              <a:t> – это и есть наш главный помощник.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439BA3-43B2-4E3A-A026-CC7AC435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6" y="979719"/>
            <a:ext cx="7322289" cy="35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067C43-38F5-45EE-9138-AD358ACE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4" y="1118651"/>
            <a:ext cx="6411685" cy="82112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>
                <a:cs typeface="Times New Roman" panose="02020603050405020304" pitchFamily="18" charset="0"/>
              </a:rPr>
              <a:t>Рассмотрите рисунки, расскажите, откуда 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человек получает знания.</a:t>
            </a:r>
          </a:p>
          <a:p>
            <a:pPr marL="0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58AF13-468D-4807-ABCA-5B10654F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272143"/>
            <a:ext cx="10515600" cy="67990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друзьями. Родители, учителя и книги.</a:t>
            </a:r>
            <a:r>
              <a:rPr lang="ru-RU" sz="3600" dirty="0">
                <a:latin typeface="+mn-lt"/>
              </a:rPr>
              <a:t> </a:t>
            </a:r>
            <a:endParaRPr lang="ru-RU" sz="3600" strike="sngStrike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9339FE-8230-4EC1-A094-61BE40153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5" y="2106378"/>
            <a:ext cx="6558009" cy="37667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881F1B-6806-4A0E-A7FF-C6A8E438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6" y="5779921"/>
            <a:ext cx="7014529" cy="100621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3CC7D5-7EE2-4193-86E0-8B90C2CA1194}"/>
              </a:ext>
            </a:extLst>
          </p:cNvPr>
          <p:cNvSpPr/>
          <p:nvPr/>
        </p:nvSpPr>
        <p:spPr>
          <a:xfrm>
            <a:off x="7102295" y="1939772"/>
            <a:ext cx="4904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31F20"/>
                </a:solidFill>
              </a:rPr>
              <a:t>Поделись с другом яблоком — каждому достанется по половинке. Поделись с другом книгой — и каждый прочтёт её всю!</a:t>
            </a:r>
            <a:r>
              <a:rPr lang="ru-RU" sz="2400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581007-4CB1-463A-BC8C-29E0EACDA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095" y="3740265"/>
            <a:ext cx="3738563" cy="12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7A75CB-3BAA-49B8-ABC3-1215F0AE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3769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4.  Тренируюсь. Задание с самопроверкой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8F9FEE-6271-4494-B26D-42D4FCD40D9E}"/>
              </a:ext>
            </a:extLst>
          </p:cNvPr>
          <p:cNvSpPr/>
          <p:nvPr/>
        </p:nvSpPr>
        <p:spPr>
          <a:xfrm>
            <a:off x="261257" y="5239542"/>
            <a:ext cx="10940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</a:rPr>
              <a:t>Возможный вариант ответа: </a:t>
            </a:r>
            <a:r>
              <a:rPr lang="ru-RU" sz="2400" i="1" dirty="0">
                <a:solidFill>
                  <a:srgbClr val="0070C0"/>
                </a:solidFill>
                <a:ea typeface="Calibri" panose="020F0502020204030204" pitchFamily="34" charset="0"/>
              </a:rPr>
              <a:t>Глаза увидели динозавров. С помощью памяти Катя вспомнила, что уже видела таких животных по телевизору и что их называли тираннозаврами. Ум сообразил, чему посвящена книга. 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E828F4-756C-4C72-AECD-786488E5E07B}"/>
              </a:ext>
            </a:extLst>
          </p:cNvPr>
          <p:cNvSpPr/>
          <p:nvPr/>
        </p:nvSpPr>
        <p:spPr>
          <a:xfrm>
            <a:off x="283029" y="80010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>
                <a:ea typeface="Calibri" panose="020F0502020204030204" pitchFamily="34" charset="0"/>
              </a:rPr>
              <a:t>Послушайте текст и ответьте, где здесь роль органов чувств, памяти, ума и других источников получения знаний. </a:t>
            </a:r>
          </a:p>
          <a:p>
            <a:pPr>
              <a:spcAft>
                <a:spcPts val="0"/>
              </a:spcAft>
            </a:pPr>
            <a:endParaRPr lang="ru-RU" sz="2400" dirty="0">
              <a:effectLst/>
              <a:ea typeface="Calibri" panose="020F0502020204030204" pitchFamily="34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«Бабушка подарила Кате книгу. Она увидела на обложке знакомых динозавров, которых она уже видела по телевизору. Вспомнила, что их называют тираннозаврами. Значит это книга расскажет мне о них, подумала Катя».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765859-D25B-4D39-B919-E933DAAC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728" y="2895083"/>
            <a:ext cx="1714500" cy="1371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B8CA51-5228-4FB4-A395-8CED8C1C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9" y="710442"/>
            <a:ext cx="1968273" cy="27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11CE7F08-B1C5-4DC1-A14E-E076BD8CD1F1}"/>
              </a:ext>
            </a:extLst>
          </p:cNvPr>
          <p:cNvSpPr/>
          <p:nvPr/>
        </p:nvSpPr>
        <p:spPr>
          <a:xfrm>
            <a:off x="9187543" y="681273"/>
            <a:ext cx="3004457" cy="18655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8754F6-8F02-4CEE-8FA5-D42EE6F79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052" y="1018293"/>
            <a:ext cx="1339348" cy="1177448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42E18FA0-DA52-4BEC-834A-72E4F7B8B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A70D0-81E0-4300-8937-13E3AA862D92}"/>
              </a:ext>
            </a:extLst>
          </p:cNvPr>
          <p:cNvSpPr txBox="1"/>
          <p:nvPr/>
        </p:nvSpPr>
        <p:spPr>
          <a:xfrm>
            <a:off x="8665029" y="392977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УМ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0848895-B25B-4D29-9741-C9EC72519B60}"/>
              </a:ext>
            </a:extLst>
          </p:cNvPr>
          <p:cNvCxnSpPr>
            <a:cxnSpLocks/>
          </p:cNvCxnSpPr>
          <p:nvPr/>
        </p:nvCxnSpPr>
        <p:spPr>
          <a:xfrm flipH="1">
            <a:off x="6520544" y="4106850"/>
            <a:ext cx="2024742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E58C5B-0D8E-4F96-907E-EC895EFA74DB}"/>
              </a:ext>
            </a:extLst>
          </p:cNvPr>
          <p:cNvSpPr txBox="1"/>
          <p:nvPr/>
        </p:nvSpPr>
        <p:spPr>
          <a:xfrm>
            <a:off x="10798698" y="2571609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ПАМЯТЬ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93E3C-8DFC-41DF-AF12-AB8CC2F7E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164" y="2146860"/>
            <a:ext cx="1336499" cy="10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713AD-9AA1-4A41-AE9D-AD8AD81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169183"/>
            <a:ext cx="10515600" cy="72344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5. Расскажу о результатах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03CFD-DEC2-442E-AF87-B6C815F01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984252"/>
            <a:ext cx="5181599" cy="954107"/>
          </a:xfrm>
          <a:solidFill>
            <a:srgbClr val="FFFFCC"/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На какой вопрос мы искали ответ?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8CA673-9A17-4F40-AFD9-73BF0CEF8CDB}"/>
              </a:ext>
            </a:extLst>
          </p:cNvPr>
          <p:cNvSpPr/>
          <p:nvPr/>
        </p:nvSpPr>
        <p:spPr>
          <a:xfrm>
            <a:off x="5884902" y="892629"/>
            <a:ext cx="6034955" cy="95410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/>
              <a:t> Какую роль в нашей жизни играет память, ум?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D00CABE-CE43-4936-82B8-9024D7E9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87" y="4640828"/>
            <a:ext cx="3155955" cy="23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80B8EB-5408-4DD2-92D1-5F2F2DFF51B1}"/>
              </a:ext>
            </a:extLst>
          </p:cNvPr>
          <p:cNvSpPr/>
          <p:nvPr/>
        </p:nvSpPr>
        <p:spPr>
          <a:xfrm>
            <a:off x="5561299" y="2023758"/>
            <a:ext cx="6466115" cy="267765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31F20"/>
                </a:solidFill>
              </a:rPr>
              <a:t>- Воспринимать мир нам помогают пять органов чувств. </a:t>
            </a:r>
            <a:r>
              <a:rPr lang="ru-RU" sz="2800" b="1" dirty="0">
                <a:solidFill>
                  <a:srgbClr val="231F20"/>
                </a:solidFill>
              </a:rPr>
              <a:t>Память</a:t>
            </a:r>
            <a:r>
              <a:rPr lang="ru-RU" sz="2800" b="0" i="0" dirty="0">
                <a:solidFill>
                  <a:srgbClr val="D1232A"/>
                </a:solidFill>
                <a:effectLst/>
              </a:rPr>
              <a:t> </a:t>
            </a:r>
            <a:r>
              <a:rPr lang="ru-RU" sz="2800" dirty="0">
                <a:solidFill>
                  <a:srgbClr val="231F20"/>
                </a:solidFill>
              </a:rPr>
              <a:t>и </a:t>
            </a:r>
            <a:r>
              <a:rPr lang="ru-RU" sz="2800" b="1" dirty="0">
                <a:solidFill>
                  <a:srgbClr val="231F20"/>
                </a:solidFill>
              </a:rPr>
              <a:t>ум</a:t>
            </a:r>
            <a:r>
              <a:rPr lang="ru-RU" sz="2800" b="0" i="0" dirty="0">
                <a:solidFill>
                  <a:srgbClr val="D1232A"/>
                </a:solidFill>
                <a:effectLst/>
              </a:rPr>
              <a:t> </a:t>
            </a:r>
            <a:r>
              <a:rPr lang="ru-RU" sz="2800" dirty="0">
                <a:solidFill>
                  <a:srgbClr val="231F20"/>
                </a:solidFill>
              </a:rPr>
              <a:t>позволяют нам учиться и накапливать жизненный опыт. </a:t>
            </a:r>
            <a:r>
              <a:rPr lang="ru-RU" sz="2800" dirty="0"/>
              <a:t>Знания людей сохраняются в </a:t>
            </a:r>
            <a:r>
              <a:rPr lang="ru-RU" sz="2800" b="1" dirty="0"/>
              <a:t>книгах</a:t>
            </a:r>
            <a:r>
              <a:rPr lang="ru-RU" sz="2800" dirty="0"/>
              <a:t>, </a:t>
            </a:r>
            <a:r>
              <a:rPr lang="ru-RU" sz="2800" b="1" dirty="0"/>
              <a:t>Интернете</a:t>
            </a:r>
            <a:r>
              <a:rPr lang="ru-RU" sz="2800" dirty="0"/>
              <a:t>. </a:t>
            </a:r>
            <a:r>
              <a:rPr lang="ru-RU" sz="2800" b="1" dirty="0"/>
              <a:t>Родители</a:t>
            </a:r>
            <a:r>
              <a:rPr lang="ru-RU" sz="2800" dirty="0"/>
              <a:t> и </a:t>
            </a:r>
            <a:r>
              <a:rPr lang="ru-RU" sz="2800" b="1" dirty="0"/>
              <a:t>учителя</a:t>
            </a:r>
            <a:r>
              <a:rPr lang="ru-RU" sz="2800" dirty="0"/>
              <a:t> помогут тебе их получить.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1C9B81-4EDB-414F-9DAB-2258E40E0C84}"/>
              </a:ext>
            </a:extLst>
          </p:cNvPr>
          <p:cNvSpPr/>
          <p:nvPr/>
        </p:nvSpPr>
        <p:spPr>
          <a:xfrm>
            <a:off x="164586" y="2091870"/>
            <a:ext cx="4928409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/>
              <a:t> Кто ещё нам помогает узнавать мир?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7C2E40-CEED-4D27-A273-1CEE8F11BCFD}"/>
              </a:ext>
            </a:extLst>
          </p:cNvPr>
          <p:cNvSpPr/>
          <p:nvPr/>
        </p:nvSpPr>
        <p:spPr>
          <a:xfrm>
            <a:off x="164585" y="4511031"/>
            <a:ext cx="4928409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Что вам показалось самым интересным на уроке? Оцените свои успехи.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4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90476-91BE-4E98-A8E1-6CB90175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Использованные материалы: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B9EAD-C4DF-482C-8613-16AB7A76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3"/>
            <a:ext cx="10515600" cy="5007491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https://edu.volna-talant.ru/pluginfile.php/2533/course/overviewfiles/</a:t>
            </a:r>
            <a:r>
              <a:rPr lang="ru-RU" sz="1800" dirty="0">
                <a:hlinkClick r:id="rId2"/>
              </a:rPr>
              <a:t>обл.</a:t>
            </a:r>
            <a:r>
              <a:rPr lang="en-US" sz="1800" dirty="0">
                <a:hlinkClick r:id="rId2"/>
              </a:rPr>
              <a:t>jpg</a:t>
            </a:r>
            <a:endParaRPr lang="ru-RU" sz="1800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https://img.chaconne.ru/img/2654968_738665.jpg</a:t>
            </a:r>
            <a:endParaRPr lang="ru-RU" sz="1800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https://ae01.alicdn.com/kf/HTB1m7ugbhD1gK0jSZFsq6zldVXaE/3D-hd.jpg_q50.jpg</a:t>
            </a:r>
            <a:endParaRPr lang="ru-RU" sz="1800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https://www.ochkov.net/wiki/storage/app/uploads/public/5d6/a45/d22/5d6a45d22f8a7680936990.jpg</a:t>
            </a:r>
            <a:endParaRPr lang="ru-RU" sz="1800" dirty="0">
              <a:hlinkClick r:id="rId2"/>
            </a:endParaRPr>
          </a:p>
          <a:p>
            <a:r>
              <a:rPr lang="ru-RU" sz="1800" dirty="0">
                <a:hlinkClick r:id="rId2"/>
              </a:rPr>
              <a:t>https://avatars.mds.yandex.net/get-pdb/251121/c021e237-704d-4f6b-b6b2-03a9801d3985/s1200?webp=false</a:t>
            </a:r>
            <a:endParaRPr lang="ru-RU" sz="1800" dirty="0"/>
          </a:p>
          <a:p>
            <a:r>
              <a:rPr lang="en-US" sz="1800" dirty="0">
                <a:hlinkClick r:id="rId3"/>
              </a:rPr>
              <a:t>https://ds04.infourok.ru/uploads/ex/0d47/00135aae-b87a7a19/img21.jpg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3125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605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Урок 9. Как ты познаёшь мир. Роль памяти, ума, родителей, учителей и книг</vt:lpstr>
      <vt:lpstr>1. Вспоминаем то, что знаем </vt:lpstr>
      <vt:lpstr>2. Не могу понять </vt:lpstr>
      <vt:lpstr>3. Ищу решение сам или с друзьями. Память </vt:lpstr>
      <vt:lpstr>3. Ищу решение сам или с друзьями. Ум </vt:lpstr>
      <vt:lpstr>3. Ищу решение сам или с друзьями. Родители, учителя и книги. </vt:lpstr>
      <vt:lpstr>4.  Тренируюсь. Задание с самопроверкой </vt:lpstr>
      <vt:lpstr>5. Расскажу о результатах</vt:lpstr>
      <vt:lpstr>Использованные материалы: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9. Как ты познаёшь мир. Роль памяти, ума, родителей, учителей и книг</dc:title>
  <dc:creator>Вахрушев Александр</dc:creator>
  <cp:lastModifiedBy>Вахрушев Александр</cp:lastModifiedBy>
  <cp:revision>14</cp:revision>
  <dcterms:created xsi:type="dcterms:W3CDTF">2020-06-15T14:02:28Z</dcterms:created>
  <dcterms:modified xsi:type="dcterms:W3CDTF">2020-07-26T16:12:32Z</dcterms:modified>
</cp:coreProperties>
</file>