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3" r:id="rId6"/>
    <p:sldId id="264" r:id="rId7"/>
    <p:sldId id="265" r:id="rId8"/>
    <p:sldId id="266" r:id="rId9"/>
    <p:sldId id="267" r:id="rId10"/>
    <p:sldId id="269" r:id="rId11"/>
    <p:sldId id="262" r:id="rId12"/>
    <p:sldId id="270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40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F74266-FD28-4210-A0B7-BC713A48A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45406-0897-4326-871A-9E407350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751440-6A24-4877-AE7E-6406C5A4D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25E6-4C8E-437D-8232-B8AD48B1B722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C78D03-E031-4B95-8638-EAE670D14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69F16C-5860-447C-96E1-175151B9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0C28-1435-46BE-9ECB-1235B6248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79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8F017E-8A18-4FDC-94C1-72AAA1907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1136F9-DE66-4740-96DB-EC8DF5172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370AB8-FE86-4F85-B69D-24E5AFA65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25E6-4C8E-437D-8232-B8AD48B1B722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6F67B9-7C93-43CF-8EE9-FEC20D67D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468449-D262-41C7-BD71-D1260F74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0C28-1435-46BE-9ECB-1235B6248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81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B78466-E57F-4B9E-8E85-35B05E3C61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9346A86-8EA9-4F5B-BD09-5AE9E9800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7F1D3A-9622-4A00-B4FE-E21B692A6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25E6-4C8E-437D-8232-B8AD48B1B722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22AB59-ADE6-4325-8A9F-D4C97D886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AA5861-4B1E-4BC3-82B9-8288E7B7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0C28-1435-46BE-9ECB-1235B6248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049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32220-6318-4021-8FF4-CE1D93EE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26D4E7-5846-4704-8043-C8F0AACA9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08B109-CA51-4C0D-87F5-4AB323D33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25E6-4C8E-437D-8232-B8AD48B1B722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91BE0-DE82-49A0-9B90-A5B333B32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6F3C88-93BC-4496-B6B0-338652DB7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0C28-1435-46BE-9ECB-1235B6248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379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17B12-83DF-4140-ABFC-E4FDE1FC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723555-0340-4730-B98E-8FB52171F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A978-2730-4581-A7A1-6E2800AA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25E6-4C8E-437D-8232-B8AD48B1B722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6859C4-2C91-412C-9F2B-49210F5E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63FAD4-05AB-4D05-9F4E-085CB224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0C28-1435-46BE-9ECB-1235B6248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301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302F03-119D-4F64-89D5-5FCBAD664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D9DF2D-DE7B-40EF-B64C-46670F9C13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2792C31-BE94-49C4-90D2-855377769B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751F1B-F6DD-4A44-AFF2-B141EB92A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25E6-4C8E-437D-8232-B8AD48B1B722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349B12-7357-4420-AC69-9A77335B3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C4818C-77ED-459C-B4BE-1AB71E39C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0C28-1435-46BE-9ECB-1235B6248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498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D82E4-F67F-4728-9166-6142CAD7B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C030CF-F3AB-4295-8637-1513A8F29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E0A011-79AA-4A67-9440-0EB48E9441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0EDC9DA-AB45-4CB2-9A8E-F048C3856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60AD403-5434-4E53-8C60-4CDE66226D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9B82933-6D5F-4306-A9C3-2CD1E9647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25E6-4C8E-437D-8232-B8AD48B1B722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D697393-F848-486E-8A46-6DA1E430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4BD9B8-E98D-4093-A0DB-5956366B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0C28-1435-46BE-9ECB-1235B6248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21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7939E-FB14-4405-A2AB-82E15FA3C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8D31C81-0D51-46CE-82CA-C999298C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25E6-4C8E-437D-8232-B8AD48B1B722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3740A08-B87C-4BF9-ABE4-FFBCC4FF5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54D799F-61AF-4025-B393-6FA87BAB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0C28-1435-46BE-9ECB-1235B6248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052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2C21CCA-9025-4B93-9A05-05B3D91B1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25E6-4C8E-437D-8232-B8AD48B1B722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6CAFA7-65B6-44F4-8B29-ABC34270E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73D848C-6D85-4712-A7AB-DDAB47320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0C28-1435-46BE-9ECB-1235B6248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791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B54FD0-E4F4-41E7-BD7A-3259668A2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29547F-7F52-46C5-AA9D-A560371FC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C99E3D-B760-4DC3-8127-C9FECC9A7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D018DE8-DAF1-4223-B296-38B1FBCC1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25E6-4C8E-437D-8232-B8AD48B1B722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6C28D12-97E8-4214-8B27-908F63699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69F839-EF79-4F2C-881F-7D979E6F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0C28-1435-46BE-9ECB-1235B6248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929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68BA3-1489-4F99-860E-4AAAFA7C3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B34FB9-7D94-411B-BF73-AE6D45408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477DFC-0D01-43F0-BC03-1FA5258BC0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788468-6467-4AFE-859D-8ECA46949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325E6-4C8E-437D-8232-B8AD48B1B722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C22EC7-9217-4D18-A3DA-7BD5BE9D9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8CD1C2-6B15-4AB0-83A1-EC2D448B9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60C28-1435-46BE-9ECB-1235B6248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96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BC7951-8BA1-4C9B-8E32-BB2251C34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6E3F6B-B152-4E12-B172-5F55B68EB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7258F0-5461-4263-89B8-82BB8D944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325E6-4C8E-437D-8232-B8AD48B1B722}" type="datetimeFigureOut">
              <a:rPr lang="ru-RU" smtClean="0"/>
              <a:t>26.07.2020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679DEB-9ED5-49F7-AC03-3ADDBBCCDD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163481-2046-483F-8D4D-ED904D6D9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60C28-1435-46BE-9ECB-1235B6248C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887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vatars.mds.yandex.net/get-pdb/251121/c021e237-704d-4f6b-b6b2-03a9801d3985/s1200?webp=false" TargetMode="External"/><Relationship Id="rId2" Type="http://schemas.openxmlformats.org/officeDocument/2006/relationships/hyperlink" Target="https://ds04.infourok.ru/uploads/ex/0d47/00135aae-b87a7a19/img21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DDA12-60EE-4138-A182-B7BA2DF3A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939" y="218595"/>
            <a:ext cx="9144000" cy="1014781"/>
          </a:xfrm>
        </p:spPr>
        <p:txBody>
          <a:bodyPr>
            <a:normAutofit/>
          </a:bodyPr>
          <a:lstStyle/>
          <a:p>
            <a:r>
              <a:rPr lang="ru-RU" b="1" dirty="0"/>
              <a:t>Урок 26. Зимняя прогулка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533D5E-5B4F-4E57-AB32-6F59E11B9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316038"/>
            <a:ext cx="9144000" cy="757311"/>
          </a:xfrm>
        </p:spPr>
        <p:txBody>
          <a:bodyPr>
            <a:normAutofit/>
          </a:bodyPr>
          <a:lstStyle/>
          <a:p>
            <a:r>
              <a:rPr lang="ru-RU" sz="4000" dirty="0"/>
              <a:t>Предмет Окружающий мир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8B09B9-CE92-47FD-B6B6-ED647E8D1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360" y="1922996"/>
            <a:ext cx="6297280" cy="471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163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17A75CB-3BAA-49B8-ABC3-1215F0AE4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3769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latin typeface="+mn-lt"/>
              </a:rPr>
              <a:t>4.  Тренируюсь. Задание с самопроверкой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3B0E6E-874A-4E6C-851F-9B3E380203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1"/>
          <a:stretch/>
        </p:blipFill>
        <p:spPr>
          <a:xfrm>
            <a:off x="468351" y="970452"/>
            <a:ext cx="10515600" cy="5506914"/>
          </a:xfrm>
          <a:prstGeom prst="rect">
            <a:avLst/>
          </a:prstGeom>
        </p:spPr>
      </p:pic>
      <p:sp>
        <p:nvSpPr>
          <p:cNvPr id="5" name="Полилиния: фигура 4">
            <a:extLst>
              <a:ext uri="{FF2B5EF4-FFF2-40B4-BE49-F238E27FC236}">
                <a16:creationId xmlns:a16="http://schemas.microsoft.com/office/drawing/2014/main" id="{A3E54CEF-BD0D-4209-89E0-DFDE8DC80919}"/>
              </a:ext>
            </a:extLst>
          </p:cNvPr>
          <p:cNvSpPr/>
          <p:nvPr/>
        </p:nvSpPr>
        <p:spPr>
          <a:xfrm>
            <a:off x="6055112" y="2509024"/>
            <a:ext cx="1895708" cy="2419815"/>
          </a:xfrm>
          <a:custGeom>
            <a:avLst/>
            <a:gdLst>
              <a:gd name="connsiteX0" fmla="*/ 925551 w 1895708"/>
              <a:gd name="connsiteY0" fmla="*/ 0 h 2419815"/>
              <a:gd name="connsiteX1" fmla="*/ 735981 w 1895708"/>
              <a:gd name="connsiteY1" fmla="*/ 22303 h 2419815"/>
              <a:gd name="connsiteX2" fmla="*/ 691376 w 1895708"/>
              <a:gd name="connsiteY2" fmla="*/ 33454 h 2419815"/>
              <a:gd name="connsiteX3" fmla="*/ 635620 w 1895708"/>
              <a:gd name="connsiteY3" fmla="*/ 44605 h 2419815"/>
              <a:gd name="connsiteX4" fmla="*/ 568712 w 1895708"/>
              <a:gd name="connsiteY4" fmla="*/ 89210 h 2419815"/>
              <a:gd name="connsiteX5" fmla="*/ 512956 w 1895708"/>
              <a:gd name="connsiteY5" fmla="*/ 133815 h 2419815"/>
              <a:gd name="connsiteX6" fmla="*/ 490654 w 1895708"/>
              <a:gd name="connsiteY6" fmla="*/ 167269 h 2419815"/>
              <a:gd name="connsiteX7" fmla="*/ 446049 w 1895708"/>
              <a:gd name="connsiteY7" fmla="*/ 211874 h 2419815"/>
              <a:gd name="connsiteX8" fmla="*/ 401444 w 1895708"/>
              <a:gd name="connsiteY8" fmla="*/ 267630 h 2419815"/>
              <a:gd name="connsiteX9" fmla="*/ 390293 w 1895708"/>
              <a:gd name="connsiteY9" fmla="*/ 301083 h 2419815"/>
              <a:gd name="connsiteX10" fmla="*/ 379142 w 1895708"/>
              <a:gd name="connsiteY10" fmla="*/ 345688 h 2419815"/>
              <a:gd name="connsiteX11" fmla="*/ 356839 w 1895708"/>
              <a:gd name="connsiteY11" fmla="*/ 367991 h 2419815"/>
              <a:gd name="connsiteX12" fmla="*/ 323386 w 1895708"/>
              <a:gd name="connsiteY12" fmla="*/ 457200 h 2419815"/>
              <a:gd name="connsiteX13" fmla="*/ 301083 w 1895708"/>
              <a:gd name="connsiteY13" fmla="*/ 568713 h 2419815"/>
              <a:gd name="connsiteX14" fmla="*/ 278781 w 1895708"/>
              <a:gd name="connsiteY14" fmla="*/ 780586 h 2419815"/>
              <a:gd name="connsiteX15" fmla="*/ 267629 w 1895708"/>
              <a:gd name="connsiteY15" fmla="*/ 814039 h 2419815"/>
              <a:gd name="connsiteX16" fmla="*/ 234176 w 1895708"/>
              <a:gd name="connsiteY16" fmla="*/ 936703 h 2419815"/>
              <a:gd name="connsiteX17" fmla="*/ 211873 w 1895708"/>
              <a:gd name="connsiteY17" fmla="*/ 970156 h 2419815"/>
              <a:gd name="connsiteX18" fmla="*/ 200722 w 1895708"/>
              <a:gd name="connsiteY18" fmla="*/ 1037064 h 2419815"/>
              <a:gd name="connsiteX19" fmla="*/ 167268 w 1895708"/>
              <a:gd name="connsiteY19" fmla="*/ 1137425 h 2419815"/>
              <a:gd name="connsiteX20" fmla="*/ 156117 w 1895708"/>
              <a:gd name="connsiteY20" fmla="*/ 1170878 h 2419815"/>
              <a:gd name="connsiteX21" fmla="*/ 133815 w 1895708"/>
              <a:gd name="connsiteY21" fmla="*/ 1271239 h 2419815"/>
              <a:gd name="connsiteX22" fmla="*/ 111512 w 1895708"/>
              <a:gd name="connsiteY22" fmla="*/ 1561171 h 2419815"/>
              <a:gd name="connsiteX23" fmla="*/ 89210 w 1895708"/>
              <a:gd name="connsiteY23" fmla="*/ 1750742 h 2419815"/>
              <a:gd name="connsiteX24" fmla="*/ 78059 w 1895708"/>
              <a:gd name="connsiteY24" fmla="*/ 1784196 h 2419815"/>
              <a:gd name="connsiteX25" fmla="*/ 66908 w 1895708"/>
              <a:gd name="connsiteY25" fmla="*/ 1873405 h 2419815"/>
              <a:gd name="connsiteX26" fmla="*/ 55756 w 1895708"/>
              <a:gd name="connsiteY26" fmla="*/ 1906859 h 2419815"/>
              <a:gd name="connsiteX27" fmla="*/ 44605 w 1895708"/>
              <a:gd name="connsiteY27" fmla="*/ 1962615 h 2419815"/>
              <a:gd name="connsiteX28" fmla="*/ 22303 w 1895708"/>
              <a:gd name="connsiteY28" fmla="*/ 2040674 h 2419815"/>
              <a:gd name="connsiteX29" fmla="*/ 11151 w 1895708"/>
              <a:gd name="connsiteY29" fmla="*/ 2129883 h 2419815"/>
              <a:gd name="connsiteX30" fmla="*/ 0 w 1895708"/>
              <a:gd name="connsiteY30" fmla="*/ 2196791 h 2419815"/>
              <a:gd name="connsiteX31" fmla="*/ 11151 w 1895708"/>
              <a:gd name="connsiteY31" fmla="*/ 2308303 h 2419815"/>
              <a:gd name="connsiteX32" fmla="*/ 22303 w 1895708"/>
              <a:gd name="connsiteY32" fmla="*/ 2341756 h 2419815"/>
              <a:gd name="connsiteX33" fmla="*/ 55756 w 1895708"/>
              <a:gd name="connsiteY33" fmla="*/ 2364059 h 2419815"/>
              <a:gd name="connsiteX34" fmla="*/ 111512 w 1895708"/>
              <a:gd name="connsiteY34" fmla="*/ 2397513 h 2419815"/>
              <a:gd name="connsiteX35" fmla="*/ 702527 w 1895708"/>
              <a:gd name="connsiteY35" fmla="*/ 2408664 h 2419815"/>
              <a:gd name="connsiteX36" fmla="*/ 1048215 w 1895708"/>
              <a:gd name="connsiteY36" fmla="*/ 2419815 h 2419815"/>
              <a:gd name="connsiteX37" fmla="*/ 1616927 w 1895708"/>
              <a:gd name="connsiteY37" fmla="*/ 2397513 h 2419815"/>
              <a:gd name="connsiteX38" fmla="*/ 1628078 w 1895708"/>
              <a:gd name="connsiteY38" fmla="*/ 2319454 h 2419815"/>
              <a:gd name="connsiteX39" fmla="*/ 1639229 w 1895708"/>
              <a:gd name="connsiteY39" fmla="*/ 2018371 h 2419815"/>
              <a:gd name="connsiteX40" fmla="*/ 1661532 w 1895708"/>
              <a:gd name="connsiteY40" fmla="*/ 1918010 h 2419815"/>
              <a:gd name="connsiteX41" fmla="*/ 1683834 w 1895708"/>
              <a:gd name="connsiteY41" fmla="*/ 1839952 h 2419815"/>
              <a:gd name="connsiteX42" fmla="*/ 1706137 w 1895708"/>
              <a:gd name="connsiteY42" fmla="*/ 1728439 h 2419815"/>
              <a:gd name="connsiteX43" fmla="*/ 1728439 w 1895708"/>
              <a:gd name="connsiteY43" fmla="*/ 1639230 h 2419815"/>
              <a:gd name="connsiteX44" fmla="*/ 1750742 w 1895708"/>
              <a:gd name="connsiteY44" fmla="*/ 1594625 h 2419815"/>
              <a:gd name="connsiteX45" fmla="*/ 1773044 w 1895708"/>
              <a:gd name="connsiteY45" fmla="*/ 1527717 h 2419815"/>
              <a:gd name="connsiteX46" fmla="*/ 1784195 w 1895708"/>
              <a:gd name="connsiteY46" fmla="*/ 1494264 h 2419815"/>
              <a:gd name="connsiteX47" fmla="*/ 1806498 w 1895708"/>
              <a:gd name="connsiteY47" fmla="*/ 1460810 h 2419815"/>
              <a:gd name="connsiteX48" fmla="*/ 1817649 w 1895708"/>
              <a:gd name="connsiteY48" fmla="*/ 1427356 h 2419815"/>
              <a:gd name="connsiteX49" fmla="*/ 1828800 w 1895708"/>
              <a:gd name="connsiteY49" fmla="*/ 1382752 h 2419815"/>
              <a:gd name="connsiteX50" fmla="*/ 1851103 w 1895708"/>
              <a:gd name="connsiteY50" fmla="*/ 1338147 h 2419815"/>
              <a:gd name="connsiteX51" fmla="*/ 1873405 w 1895708"/>
              <a:gd name="connsiteY51" fmla="*/ 1260088 h 2419815"/>
              <a:gd name="connsiteX52" fmla="*/ 1895708 w 1895708"/>
              <a:gd name="connsiteY52" fmla="*/ 1182030 h 2419815"/>
              <a:gd name="connsiteX53" fmla="*/ 1884556 w 1895708"/>
              <a:gd name="connsiteY53" fmla="*/ 535259 h 2419815"/>
              <a:gd name="connsiteX54" fmla="*/ 1862254 w 1895708"/>
              <a:gd name="connsiteY54" fmla="*/ 446049 h 2419815"/>
              <a:gd name="connsiteX55" fmla="*/ 1851103 w 1895708"/>
              <a:gd name="connsiteY55" fmla="*/ 412596 h 2419815"/>
              <a:gd name="connsiteX56" fmla="*/ 1828800 w 1895708"/>
              <a:gd name="connsiteY56" fmla="*/ 379142 h 2419815"/>
              <a:gd name="connsiteX57" fmla="*/ 1795347 w 1895708"/>
              <a:gd name="connsiteY57" fmla="*/ 301083 h 2419815"/>
              <a:gd name="connsiteX58" fmla="*/ 1750742 w 1895708"/>
              <a:gd name="connsiteY58" fmla="*/ 278781 h 2419815"/>
              <a:gd name="connsiteX59" fmla="*/ 1616927 w 1895708"/>
              <a:gd name="connsiteY59" fmla="*/ 167269 h 2419815"/>
              <a:gd name="connsiteX60" fmla="*/ 1583473 w 1895708"/>
              <a:gd name="connsiteY60" fmla="*/ 144966 h 2419815"/>
              <a:gd name="connsiteX61" fmla="*/ 1438508 w 1895708"/>
              <a:gd name="connsiteY61" fmla="*/ 111513 h 2419815"/>
              <a:gd name="connsiteX62" fmla="*/ 1405054 w 1895708"/>
              <a:gd name="connsiteY62" fmla="*/ 100361 h 2419815"/>
              <a:gd name="connsiteX63" fmla="*/ 1260088 w 1895708"/>
              <a:gd name="connsiteY63" fmla="*/ 78059 h 2419815"/>
              <a:gd name="connsiteX64" fmla="*/ 925551 w 1895708"/>
              <a:gd name="connsiteY64" fmla="*/ 55756 h 2419815"/>
              <a:gd name="connsiteX65" fmla="*/ 892098 w 1895708"/>
              <a:gd name="connsiteY65" fmla="*/ 44605 h 2419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895708" h="2419815">
                <a:moveTo>
                  <a:pt x="925551" y="0"/>
                </a:moveTo>
                <a:cubicBezTo>
                  <a:pt x="865751" y="5980"/>
                  <a:pt x="796234" y="11348"/>
                  <a:pt x="735981" y="22303"/>
                </a:cubicBezTo>
                <a:cubicBezTo>
                  <a:pt x="720902" y="25045"/>
                  <a:pt x="706337" y="30129"/>
                  <a:pt x="691376" y="33454"/>
                </a:cubicBezTo>
                <a:cubicBezTo>
                  <a:pt x="672874" y="37565"/>
                  <a:pt x="654205" y="40888"/>
                  <a:pt x="635620" y="44605"/>
                </a:cubicBezTo>
                <a:cubicBezTo>
                  <a:pt x="613317" y="59473"/>
                  <a:pt x="587665" y="70256"/>
                  <a:pt x="568712" y="89210"/>
                </a:cubicBezTo>
                <a:cubicBezTo>
                  <a:pt x="536933" y="120990"/>
                  <a:pt x="555158" y="105681"/>
                  <a:pt x="512956" y="133815"/>
                </a:cubicBezTo>
                <a:cubicBezTo>
                  <a:pt x="505522" y="144966"/>
                  <a:pt x="499376" y="157093"/>
                  <a:pt x="490654" y="167269"/>
                </a:cubicBezTo>
                <a:cubicBezTo>
                  <a:pt x="476970" y="183234"/>
                  <a:pt x="457713" y="194378"/>
                  <a:pt x="446049" y="211874"/>
                </a:cubicBezTo>
                <a:cubicBezTo>
                  <a:pt x="417915" y="254075"/>
                  <a:pt x="433224" y="235850"/>
                  <a:pt x="401444" y="267630"/>
                </a:cubicBezTo>
                <a:cubicBezTo>
                  <a:pt x="397727" y="278781"/>
                  <a:pt x="393522" y="289781"/>
                  <a:pt x="390293" y="301083"/>
                </a:cubicBezTo>
                <a:cubicBezTo>
                  <a:pt x="386083" y="315819"/>
                  <a:pt x="385996" y="331980"/>
                  <a:pt x="379142" y="345688"/>
                </a:cubicBezTo>
                <a:cubicBezTo>
                  <a:pt x="374440" y="355092"/>
                  <a:pt x="364273" y="360557"/>
                  <a:pt x="356839" y="367991"/>
                </a:cubicBezTo>
                <a:cubicBezTo>
                  <a:pt x="353987" y="375120"/>
                  <a:pt x="326882" y="439720"/>
                  <a:pt x="323386" y="457200"/>
                </a:cubicBezTo>
                <a:cubicBezTo>
                  <a:pt x="297758" y="585338"/>
                  <a:pt x="326276" y="493132"/>
                  <a:pt x="301083" y="568713"/>
                </a:cubicBezTo>
                <a:cubicBezTo>
                  <a:pt x="295431" y="642194"/>
                  <a:pt x="294525" y="709740"/>
                  <a:pt x="278781" y="780586"/>
                </a:cubicBezTo>
                <a:cubicBezTo>
                  <a:pt x="276231" y="792060"/>
                  <a:pt x="270480" y="802636"/>
                  <a:pt x="267629" y="814039"/>
                </a:cubicBezTo>
                <a:cubicBezTo>
                  <a:pt x="259250" y="847552"/>
                  <a:pt x="253315" y="907996"/>
                  <a:pt x="234176" y="936703"/>
                </a:cubicBezTo>
                <a:lnTo>
                  <a:pt x="211873" y="970156"/>
                </a:lnTo>
                <a:cubicBezTo>
                  <a:pt x="208156" y="992459"/>
                  <a:pt x="206206" y="1015129"/>
                  <a:pt x="200722" y="1037064"/>
                </a:cubicBezTo>
                <a:cubicBezTo>
                  <a:pt x="200715" y="1037091"/>
                  <a:pt x="172848" y="1120685"/>
                  <a:pt x="167268" y="1137425"/>
                </a:cubicBezTo>
                <a:cubicBezTo>
                  <a:pt x="163551" y="1148576"/>
                  <a:pt x="158968" y="1159475"/>
                  <a:pt x="156117" y="1170878"/>
                </a:cubicBezTo>
                <a:cubicBezTo>
                  <a:pt x="140369" y="1233871"/>
                  <a:pt x="147972" y="1200455"/>
                  <a:pt x="133815" y="1271239"/>
                </a:cubicBezTo>
                <a:cubicBezTo>
                  <a:pt x="108283" y="1526564"/>
                  <a:pt x="138476" y="1210649"/>
                  <a:pt x="111512" y="1561171"/>
                </a:cubicBezTo>
                <a:cubicBezTo>
                  <a:pt x="108747" y="1597113"/>
                  <a:pt x="97903" y="1707275"/>
                  <a:pt x="89210" y="1750742"/>
                </a:cubicBezTo>
                <a:cubicBezTo>
                  <a:pt x="86905" y="1762268"/>
                  <a:pt x="81776" y="1773045"/>
                  <a:pt x="78059" y="1784196"/>
                </a:cubicBezTo>
                <a:cubicBezTo>
                  <a:pt x="74342" y="1813932"/>
                  <a:pt x="72269" y="1843921"/>
                  <a:pt x="66908" y="1873405"/>
                </a:cubicBezTo>
                <a:cubicBezTo>
                  <a:pt x="64805" y="1884970"/>
                  <a:pt x="58607" y="1895455"/>
                  <a:pt x="55756" y="1906859"/>
                </a:cubicBezTo>
                <a:cubicBezTo>
                  <a:pt x="51159" y="1925246"/>
                  <a:pt x="49202" y="1944227"/>
                  <a:pt x="44605" y="1962615"/>
                </a:cubicBezTo>
                <a:cubicBezTo>
                  <a:pt x="31347" y="2015649"/>
                  <a:pt x="32733" y="1978094"/>
                  <a:pt x="22303" y="2040674"/>
                </a:cubicBezTo>
                <a:cubicBezTo>
                  <a:pt x="17376" y="2070234"/>
                  <a:pt x="15389" y="2100216"/>
                  <a:pt x="11151" y="2129883"/>
                </a:cubicBezTo>
                <a:cubicBezTo>
                  <a:pt x="7953" y="2152266"/>
                  <a:pt x="3717" y="2174488"/>
                  <a:pt x="0" y="2196791"/>
                </a:cubicBezTo>
                <a:cubicBezTo>
                  <a:pt x="3717" y="2233962"/>
                  <a:pt x="5471" y="2271381"/>
                  <a:pt x="11151" y="2308303"/>
                </a:cubicBezTo>
                <a:cubicBezTo>
                  <a:pt x="12938" y="2319921"/>
                  <a:pt x="14960" y="2332577"/>
                  <a:pt x="22303" y="2341756"/>
                </a:cubicBezTo>
                <a:cubicBezTo>
                  <a:pt x="30675" y="2352221"/>
                  <a:pt x="45291" y="2355687"/>
                  <a:pt x="55756" y="2364059"/>
                </a:cubicBezTo>
                <a:cubicBezTo>
                  <a:pt x="79253" y="2382857"/>
                  <a:pt x="76043" y="2396246"/>
                  <a:pt x="111512" y="2397513"/>
                </a:cubicBezTo>
                <a:cubicBezTo>
                  <a:pt x="308427" y="2404546"/>
                  <a:pt x="505543" y="2403974"/>
                  <a:pt x="702527" y="2408664"/>
                </a:cubicBezTo>
                <a:lnTo>
                  <a:pt x="1048215" y="2419815"/>
                </a:lnTo>
                <a:cubicBezTo>
                  <a:pt x="1237786" y="2412381"/>
                  <a:pt x="1429990" y="2429868"/>
                  <a:pt x="1616927" y="2397513"/>
                </a:cubicBezTo>
                <a:cubicBezTo>
                  <a:pt x="1642826" y="2393031"/>
                  <a:pt x="1626535" y="2345692"/>
                  <a:pt x="1628078" y="2319454"/>
                </a:cubicBezTo>
                <a:cubicBezTo>
                  <a:pt x="1633975" y="2219197"/>
                  <a:pt x="1633153" y="2118617"/>
                  <a:pt x="1639229" y="2018371"/>
                </a:cubicBezTo>
                <a:cubicBezTo>
                  <a:pt x="1643099" y="1954521"/>
                  <a:pt x="1648022" y="1965297"/>
                  <a:pt x="1661532" y="1918010"/>
                </a:cubicBezTo>
                <a:cubicBezTo>
                  <a:pt x="1689533" y="1820004"/>
                  <a:pt x="1657100" y="1920155"/>
                  <a:pt x="1683834" y="1839952"/>
                </a:cubicBezTo>
                <a:cubicBezTo>
                  <a:pt x="1711158" y="1648700"/>
                  <a:pt x="1680186" y="1832246"/>
                  <a:pt x="1706137" y="1728439"/>
                </a:cubicBezTo>
                <a:cubicBezTo>
                  <a:pt x="1716608" y="1686553"/>
                  <a:pt x="1713146" y="1674914"/>
                  <a:pt x="1728439" y="1639230"/>
                </a:cubicBezTo>
                <a:cubicBezTo>
                  <a:pt x="1734987" y="1623951"/>
                  <a:pt x="1744568" y="1610059"/>
                  <a:pt x="1750742" y="1594625"/>
                </a:cubicBezTo>
                <a:cubicBezTo>
                  <a:pt x="1759473" y="1572797"/>
                  <a:pt x="1765610" y="1550020"/>
                  <a:pt x="1773044" y="1527717"/>
                </a:cubicBezTo>
                <a:cubicBezTo>
                  <a:pt x="1776761" y="1516566"/>
                  <a:pt x="1777675" y="1504044"/>
                  <a:pt x="1784195" y="1494264"/>
                </a:cubicBezTo>
                <a:lnTo>
                  <a:pt x="1806498" y="1460810"/>
                </a:lnTo>
                <a:cubicBezTo>
                  <a:pt x="1810215" y="1449659"/>
                  <a:pt x="1814420" y="1438658"/>
                  <a:pt x="1817649" y="1427356"/>
                </a:cubicBezTo>
                <a:cubicBezTo>
                  <a:pt x="1821859" y="1412620"/>
                  <a:pt x="1823419" y="1397102"/>
                  <a:pt x="1828800" y="1382752"/>
                </a:cubicBezTo>
                <a:cubicBezTo>
                  <a:pt x="1834637" y="1367187"/>
                  <a:pt x="1844555" y="1353426"/>
                  <a:pt x="1851103" y="1338147"/>
                </a:cubicBezTo>
                <a:cubicBezTo>
                  <a:pt x="1862561" y="1311413"/>
                  <a:pt x="1865322" y="1288378"/>
                  <a:pt x="1873405" y="1260088"/>
                </a:cubicBezTo>
                <a:cubicBezTo>
                  <a:pt x="1905411" y="1148064"/>
                  <a:pt x="1860831" y="1321527"/>
                  <a:pt x="1895708" y="1182030"/>
                </a:cubicBezTo>
                <a:cubicBezTo>
                  <a:pt x="1891991" y="966440"/>
                  <a:pt x="1894347" y="750659"/>
                  <a:pt x="1884556" y="535259"/>
                </a:cubicBezTo>
                <a:cubicBezTo>
                  <a:pt x="1883164" y="504639"/>
                  <a:pt x="1871947" y="475128"/>
                  <a:pt x="1862254" y="446049"/>
                </a:cubicBezTo>
                <a:cubicBezTo>
                  <a:pt x="1858537" y="434898"/>
                  <a:pt x="1856360" y="423109"/>
                  <a:pt x="1851103" y="412596"/>
                </a:cubicBezTo>
                <a:cubicBezTo>
                  <a:pt x="1845109" y="400609"/>
                  <a:pt x="1836234" y="390293"/>
                  <a:pt x="1828800" y="379142"/>
                </a:cubicBezTo>
                <a:cubicBezTo>
                  <a:pt x="1822136" y="359149"/>
                  <a:pt x="1809126" y="314862"/>
                  <a:pt x="1795347" y="301083"/>
                </a:cubicBezTo>
                <a:cubicBezTo>
                  <a:pt x="1783593" y="289329"/>
                  <a:pt x="1765610" y="286215"/>
                  <a:pt x="1750742" y="278781"/>
                </a:cubicBezTo>
                <a:cubicBezTo>
                  <a:pt x="1664880" y="192920"/>
                  <a:pt x="1710078" y="229370"/>
                  <a:pt x="1616927" y="167269"/>
                </a:cubicBezTo>
                <a:cubicBezTo>
                  <a:pt x="1605776" y="159835"/>
                  <a:pt x="1596188" y="149204"/>
                  <a:pt x="1583473" y="144966"/>
                </a:cubicBezTo>
                <a:cubicBezTo>
                  <a:pt x="1491631" y="114353"/>
                  <a:pt x="1539838" y="125989"/>
                  <a:pt x="1438508" y="111513"/>
                </a:cubicBezTo>
                <a:cubicBezTo>
                  <a:pt x="1427357" y="107796"/>
                  <a:pt x="1416529" y="102911"/>
                  <a:pt x="1405054" y="100361"/>
                </a:cubicBezTo>
                <a:cubicBezTo>
                  <a:pt x="1379500" y="94682"/>
                  <a:pt x="1282318" y="81023"/>
                  <a:pt x="1260088" y="78059"/>
                </a:cubicBezTo>
                <a:cubicBezTo>
                  <a:pt x="1105813" y="57489"/>
                  <a:pt x="1156666" y="66262"/>
                  <a:pt x="925551" y="55756"/>
                </a:cubicBezTo>
                <a:lnTo>
                  <a:pt x="892098" y="44605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93A6BCEF-5C4F-4601-9357-B5EF7B711C1E}"/>
              </a:ext>
            </a:extLst>
          </p:cNvPr>
          <p:cNvSpPr/>
          <p:nvPr/>
        </p:nvSpPr>
        <p:spPr>
          <a:xfrm>
            <a:off x="9735015" y="2754351"/>
            <a:ext cx="1661531" cy="1594625"/>
          </a:xfrm>
          <a:custGeom>
            <a:avLst/>
            <a:gdLst>
              <a:gd name="connsiteX0" fmla="*/ 1382751 w 1661531"/>
              <a:gd name="connsiteY0" fmla="*/ 1182029 h 1594625"/>
              <a:gd name="connsiteX1" fmla="*/ 1505414 w 1661531"/>
              <a:gd name="connsiteY1" fmla="*/ 1115122 h 1594625"/>
              <a:gd name="connsiteX2" fmla="*/ 1538868 w 1661531"/>
              <a:gd name="connsiteY2" fmla="*/ 1070517 h 1594625"/>
              <a:gd name="connsiteX3" fmla="*/ 1583473 w 1661531"/>
              <a:gd name="connsiteY3" fmla="*/ 1037064 h 1594625"/>
              <a:gd name="connsiteX4" fmla="*/ 1594624 w 1661531"/>
              <a:gd name="connsiteY4" fmla="*/ 1003610 h 1594625"/>
              <a:gd name="connsiteX5" fmla="*/ 1650380 w 1661531"/>
              <a:gd name="connsiteY5" fmla="*/ 925551 h 1594625"/>
              <a:gd name="connsiteX6" fmla="*/ 1661531 w 1661531"/>
              <a:gd name="connsiteY6" fmla="*/ 892098 h 1594625"/>
              <a:gd name="connsiteX7" fmla="*/ 1650380 w 1661531"/>
              <a:gd name="connsiteY7" fmla="*/ 312234 h 1594625"/>
              <a:gd name="connsiteX8" fmla="*/ 1628078 w 1661531"/>
              <a:gd name="connsiteY8" fmla="*/ 200722 h 1594625"/>
              <a:gd name="connsiteX9" fmla="*/ 1616926 w 1661531"/>
              <a:gd name="connsiteY9" fmla="*/ 167269 h 1594625"/>
              <a:gd name="connsiteX10" fmla="*/ 1594624 w 1661531"/>
              <a:gd name="connsiteY10" fmla="*/ 144966 h 1594625"/>
              <a:gd name="connsiteX11" fmla="*/ 1572322 w 1661531"/>
              <a:gd name="connsiteY11" fmla="*/ 111512 h 1594625"/>
              <a:gd name="connsiteX12" fmla="*/ 1516565 w 1661531"/>
              <a:gd name="connsiteY12" fmla="*/ 78059 h 1594625"/>
              <a:gd name="connsiteX13" fmla="*/ 1449658 w 1661531"/>
              <a:gd name="connsiteY13" fmla="*/ 44605 h 1594625"/>
              <a:gd name="connsiteX14" fmla="*/ 1416205 w 1661531"/>
              <a:gd name="connsiteY14" fmla="*/ 22303 h 1594625"/>
              <a:gd name="connsiteX15" fmla="*/ 1271239 w 1661531"/>
              <a:gd name="connsiteY15" fmla="*/ 0 h 1594625"/>
              <a:gd name="connsiteX16" fmla="*/ 825190 w 1661531"/>
              <a:gd name="connsiteY16" fmla="*/ 22303 h 1594625"/>
              <a:gd name="connsiteX17" fmla="*/ 713678 w 1661531"/>
              <a:gd name="connsiteY17" fmla="*/ 44605 h 1594625"/>
              <a:gd name="connsiteX18" fmla="*/ 680224 w 1661531"/>
              <a:gd name="connsiteY18" fmla="*/ 55756 h 1594625"/>
              <a:gd name="connsiteX19" fmla="*/ 579863 w 1661531"/>
              <a:gd name="connsiteY19" fmla="*/ 66908 h 1594625"/>
              <a:gd name="connsiteX20" fmla="*/ 546409 w 1661531"/>
              <a:gd name="connsiteY20" fmla="*/ 78059 h 1594625"/>
              <a:gd name="connsiteX21" fmla="*/ 457200 w 1661531"/>
              <a:gd name="connsiteY21" fmla="*/ 122664 h 1594625"/>
              <a:gd name="connsiteX22" fmla="*/ 390292 w 1661531"/>
              <a:gd name="connsiteY22" fmla="*/ 156117 h 1594625"/>
              <a:gd name="connsiteX23" fmla="*/ 323385 w 1661531"/>
              <a:gd name="connsiteY23" fmla="*/ 223025 h 1594625"/>
              <a:gd name="connsiteX24" fmla="*/ 278780 w 1661531"/>
              <a:gd name="connsiteY24" fmla="*/ 256478 h 1594625"/>
              <a:gd name="connsiteX25" fmla="*/ 245326 w 1661531"/>
              <a:gd name="connsiteY25" fmla="*/ 278781 h 1594625"/>
              <a:gd name="connsiteX26" fmla="*/ 178419 w 1661531"/>
              <a:gd name="connsiteY26" fmla="*/ 323386 h 1594625"/>
              <a:gd name="connsiteX27" fmla="*/ 133814 w 1661531"/>
              <a:gd name="connsiteY27" fmla="*/ 379142 h 1594625"/>
              <a:gd name="connsiteX28" fmla="*/ 111512 w 1661531"/>
              <a:gd name="connsiteY28" fmla="*/ 412595 h 1594625"/>
              <a:gd name="connsiteX29" fmla="*/ 78058 w 1661531"/>
              <a:gd name="connsiteY29" fmla="*/ 468351 h 1594625"/>
              <a:gd name="connsiteX30" fmla="*/ 66907 w 1661531"/>
              <a:gd name="connsiteY30" fmla="*/ 501805 h 1594625"/>
              <a:gd name="connsiteX31" fmla="*/ 44605 w 1661531"/>
              <a:gd name="connsiteY31" fmla="*/ 535259 h 1594625"/>
              <a:gd name="connsiteX32" fmla="*/ 22302 w 1661531"/>
              <a:gd name="connsiteY32" fmla="*/ 713678 h 1594625"/>
              <a:gd name="connsiteX33" fmla="*/ 0 w 1661531"/>
              <a:gd name="connsiteY33" fmla="*/ 802888 h 1594625"/>
              <a:gd name="connsiteX34" fmla="*/ 11151 w 1661531"/>
              <a:gd name="connsiteY34" fmla="*/ 1215483 h 1594625"/>
              <a:gd name="connsiteX35" fmla="*/ 22302 w 1661531"/>
              <a:gd name="connsiteY35" fmla="*/ 1293542 h 1594625"/>
              <a:gd name="connsiteX36" fmla="*/ 66907 w 1661531"/>
              <a:gd name="connsiteY36" fmla="*/ 1371600 h 1594625"/>
              <a:gd name="connsiteX37" fmla="*/ 89209 w 1661531"/>
              <a:gd name="connsiteY37" fmla="*/ 1393903 h 1594625"/>
              <a:gd name="connsiteX38" fmla="*/ 122663 w 1661531"/>
              <a:gd name="connsiteY38" fmla="*/ 1438508 h 1594625"/>
              <a:gd name="connsiteX39" fmla="*/ 156117 w 1661531"/>
              <a:gd name="connsiteY39" fmla="*/ 1460810 h 1594625"/>
              <a:gd name="connsiteX40" fmla="*/ 256478 w 1661531"/>
              <a:gd name="connsiteY40" fmla="*/ 1538869 h 1594625"/>
              <a:gd name="connsiteX41" fmla="*/ 301083 w 1661531"/>
              <a:gd name="connsiteY41" fmla="*/ 1550020 h 1594625"/>
              <a:gd name="connsiteX42" fmla="*/ 379141 w 1661531"/>
              <a:gd name="connsiteY42" fmla="*/ 1594625 h 1594625"/>
              <a:gd name="connsiteX43" fmla="*/ 713678 w 1661531"/>
              <a:gd name="connsiteY43" fmla="*/ 1561171 h 1594625"/>
              <a:gd name="connsiteX44" fmla="*/ 747131 w 1661531"/>
              <a:gd name="connsiteY44" fmla="*/ 1550020 h 1594625"/>
              <a:gd name="connsiteX45" fmla="*/ 791736 w 1661531"/>
              <a:gd name="connsiteY45" fmla="*/ 1538869 h 1594625"/>
              <a:gd name="connsiteX46" fmla="*/ 847492 w 1661531"/>
              <a:gd name="connsiteY46" fmla="*/ 1516566 h 1594625"/>
              <a:gd name="connsiteX47" fmla="*/ 947853 w 1661531"/>
              <a:gd name="connsiteY47" fmla="*/ 1494264 h 1594625"/>
              <a:gd name="connsiteX48" fmla="*/ 992458 w 1661531"/>
              <a:gd name="connsiteY48" fmla="*/ 1483112 h 1594625"/>
              <a:gd name="connsiteX49" fmla="*/ 1048214 w 1661531"/>
              <a:gd name="connsiteY49" fmla="*/ 1449659 h 1594625"/>
              <a:gd name="connsiteX50" fmla="*/ 1081668 w 1661531"/>
              <a:gd name="connsiteY50" fmla="*/ 1427356 h 1594625"/>
              <a:gd name="connsiteX51" fmla="*/ 1126273 w 1661531"/>
              <a:gd name="connsiteY51" fmla="*/ 1405054 h 1594625"/>
              <a:gd name="connsiteX52" fmla="*/ 1182029 w 1661531"/>
              <a:gd name="connsiteY52" fmla="*/ 1371600 h 1594625"/>
              <a:gd name="connsiteX53" fmla="*/ 1271239 w 1661531"/>
              <a:gd name="connsiteY53" fmla="*/ 1338147 h 1594625"/>
              <a:gd name="connsiteX54" fmla="*/ 1315844 w 1661531"/>
              <a:gd name="connsiteY54" fmla="*/ 1293542 h 1594625"/>
              <a:gd name="connsiteX55" fmla="*/ 1338146 w 1661531"/>
              <a:gd name="connsiteY55" fmla="*/ 1271239 h 1594625"/>
              <a:gd name="connsiteX56" fmla="*/ 1371600 w 1661531"/>
              <a:gd name="connsiteY56" fmla="*/ 1226634 h 1594625"/>
              <a:gd name="connsiteX57" fmla="*/ 1393902 w 1661531"/>
              <a:gd name="connsiteY57" fmla="*/ 1193181 h 1594625"/>
              <a:gd name="connsiteX58" fmla="*/ 1449658 w 1661531"/>
              <a:gd name="connsiteY58" fmla="*/ 1137425 h 1594625"/>
              <a:gd name="connsiteX59" fmla="*/ 1460809 w 1661531"/>
              <a:gd name="connsiteY59" fmla="*/ 1092820 h 1594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661531" h="1594625">
                <a:moveTo>
                  <a:pt x="1382751" y="1182029"/>
                </a:moveTo>
                <a:cubicBezTo>
                  <a:pt x="1423639" y="1159727"/>
                  <a:pt x="1467515" y="1142193"/>
                  <a:pt x="1505414" y="1115122"/>
                </a:cubicBezTo>
                <a:cubicBezTo>
                  <a:pt x="1520538" y="1104319"/>
                  <a:pt x="1525726" y="1083659"/>
                  <a:pt x="1538868" y="1070517"/>
                </a:cubicBezTo>
                <a:cubicBezTo>
                  <a:pt x="1552010" y="1057375"/>
                  <a:pt x="1568605" y="1048215"/>
                  <a:pt x="1583473" y="1037064"/>
                </a:cubicBezTo>
                <a:cubicBezTo>
                  <a:pt x="1587190" y="1025913"/>
                  <a:pt x="1588792" y="1013816"/>
                  <a:pt x="1594624" y="1003610"/>
                </a:cubicBezTo>
                <a:cubicBezTo>
                  <a:pt x="1614838" y="968235"/>
                  <a:pt x="1633115" y="960082"/>
                  <a:pt x="1650380" y="925551"/>
                </a:cubicBezTo>
                <a:cubicBezTo>
                  <a:pt x="1655637" y="915038"/>
                  <a:pt x="1657814" y="903249"/>
                  <a:pt x="1661531" y="892098"/>
                </a:cubicBezTo>
                <a:cubicBezTo>
                  <a:pt x="1657814" y="698810"/>
                  <a:pt x="1657042" y="505443"/>
                  <a:pt x="1650380" y="312234"/>
                </a:cubicBezTo>
                <a:cubicBezTo>
                  <a:pt x="1649521" y="287324"/>
                  <a:pt x="1636028" y="228548"/>
                  <a:pt x="1628078" y="200722"/>
                </a:cubicBezTo>
                <a:cubicBezTo>
                  <a:pt x="1624849" y="189420"/>
                  <a:pt x="1622974" y="177348"/>
                  <a:pt x="1616926" y="167269"/>
                </a:cubicBezTo>
                <a:cubicBezTo>
                  <a:pt x="1611517" y="158254"/>
                  <a:pt x="1601192" y="153176"/>
                  <a:pt x="1594624" y="144966"/>
                </a:cubicBezTo>
                <a:cubicBezTo>
                  <a:pt x="1586252" y="134501"/>
                  <a:pt x="1582498" y="120234"/>
                  <a:pt x="1572322" y="111512"/>
                </a:cubicBezTo>
                <a:cubicBezTo>
                  <a:pt x="1555866" y="97407"/>
                  <a:pt x="1534202" y="90657"/>
                  <a:pt x="1516565" y="78059"/>
                </a:cubicBezTo>
                <a:cubicBezTo>
                  <a:pt x="1463029" y="39820"/>
                  <a:pt x="1534196" y="65739"/>
                  <a:pt x="1449658" y="44605"/>
                </a:cubicBezTo>
                <a:cubicBezTo>
                  <a:pt x="1438507" y="37171"/>
                  <a:pt x="1428192" y="28297"/>
                  <a:pt x="1416205" y="22303"/>
                </a:cubicBezTo>
                <a:cubicBezTo>
                  <a:pt x="1376015" y="2208"/>
                  <a:pt x="1303231" y="3199"/>
                  <a:pt x="1271239" y="0"/>
                </a:cubicBezTo>
                <a:lnTo>
                  <a:pt x="825190" y="22303"/>
                </a:lnTo>
                <a:cubicBezTo>
                  <a:pt x="796804" y="24154"/>
                  <a:pt x="743859" y="35982"/>
                  <a:pt x="713678" y="44605"/>
                </a:cubicBezTo>
                <a:cubicBezTo>
                  <a:pt x="702376" y="47834"/>
                  <a:pt x="691819" y="53824"/>
                  <a:pt x="680224" y="55756"/>
                </a:cubicBezTo>
                <a:cubicBezTo>
                  <a:pt x="647022" y="61290"/>
                  <a:pt x="613317" y="63191"/>
                  <a:pt x="579863" y="66908"/>
                </a:cubicBezTo>
                <a:cubicBezTo>
                  <a:pt x="568712" y="70625"/>
                  <a:pt x="556923" y="72802"/>
                  <a:pt x="546409" y="78059"/>
                </a:cubicBezTo>
                <a:cubicBezTo>
                  <a:pt x="441063" y="130731"/>
                  <a:pt x="532642" y="97514"/>
                  <a:pt x="457200" y="122664"/>
                </a:cubicBezTo>
                <a:cubicBezTo>
                  <a:pt x="386460" y="193401"/>
                  <a:pt x="499908" y="87607"/>
                  <a:pt x="390292" y="156117"/>
                </a:cubicBezTo>
                <a:cubicBezTo>
                  <a:pt x="345656" y="184015"/>
                  <a:pt x="356854" y="197924"/>
                  <a:pt x="323385" y="223025"/>
                </a:cubicBezTo>
                <a:cubicBezTo>
                  <a:pt x="308517" y="234176"/>
                  <a:pt x="293903" y="245676"/>
                  <a:pt x="278780" y="256478"/>
                </a:cubicBezTo>
                <a:cubicBezTo>
                  <a:pt x="267874" y="264268"/>
                  <a:pt x="255622" y="270201"/>
                  <a:pt x="245326" y="278781"/>
                </a:cubicBezTo>
                <a:cubicBezTo>
                  <a:pt x="189639" y="325187"/>
                  <a:pt x="237211" y="303788"/>
                  <a:pt x="178419" y="323386"/>
                </a:cubicBezTo>
                <a:cubicBezTo>
                  <a:pt x="109778" y="426348"/>
                  <a:pt x="197372" y="299695"/>
                  <a:pt x="133814" y="379142"/>
                </a:cubicBezTo>
                <a:cubicBezTo>
                  <a:pt x="125442" y="389607"/>
                  <a:pt x="118946" y="401444"/>
                  <a:pt x="111512" y="412595"/>
                </a:cubicBezTo>
                <a:cubicBezTo>
                  <a:pt x="79923" y="507365"/>
                  <a:pt x="123980" y="391816"/>
                  <a:pt x="78058" y="468351"/>
                </a:cubicBezTo>
                <a:cubicBezTo>
                  <a:pt x="72010" y="478430"/>
                  <a:pt x="72164" y="491291"/>
                  <a:pt x="66907" y="501805"/>
                </a:cubicBezTo>
                <a:cubicBezTo>
                  <a:pt x="60914" y="513792"/>
                  <a:pt x="52039" y="524108"/>
                  <a:pt x="44605" y="535259"/>
                </a:cubicBezTo>
                <a:cubicBezTo>
                  <a:pt x="24752" y="793329"/>
                  <a:pt x="50670" y="609659"/>
                  <a:pt x="22302" y="713678"/>
                </a:cubicBezTo>
                <a:cubicBezTo>
                  <a:pt x="14237" y="743250"/>
                  <a:pt x="0" y="802888"/>
                  <a:pt x="0" y="802888"/>
                </a:cubicBezTo>
                <a:cubicBezTo>
                  <a:pt x="3717" y="940420"/>
                  <a:pt x="4904" y="1078043"/>
                  <a:pt x="11151" y="1215483"/>
                </a:cubicBezTo>
                <a:cubicBezTo>
                  <a:pt x="12344" y="1241740"/>
                  <a:pt x="15386" y="1268184"/>
                  <a:pt x="22302" y="1293542"/>
                </a:cubicBezTo>
                <a:cubicBezTo>
                  <a:pt x="27038" y="1310909"/>
                  <a:pt x="54378" y="1355939"/>
                  <a:pt x="66907" y="1371600"/>
                </a:cubicBezTo>
                <a:cubicBezTo>
                  <a:pt x="73475" y="1379810"/>
                  <a:pt x="82478" y="1385826"/>
                  <a:pt x="89209" y="1393903"/>
                </a:cubicBezTo>
                <a:cubicBezTo>
                  <a:pt x="101107" y="1408181"/>
                  <a:pt x="109521" y="1425366"/>
                  <a:pt x="122663" y="1438508"/>
                </a:cubicBezTo>
                <a:cubicBezTo>
                  <a:pt x="132140" y="1447985"/>
                  <a:pt x="145821" y="1452230"/>
                  <a:pt x="156117" y="1460810"/>
                </a:cubicBezTo>
                <a:cubicBezTo>
                  <a:pt x="189867" y="1488935"/>
                  <a:pt x="208158" y="1526789"/>
                  <a:pt x="256478" y="1538869"/>
                </a:cubicBezTo>
                <a:lnTo>
                  <a:pt x="301083" y="1550020"/>
                </a:lnTo>
                <a:cubicBezTo>
                  <a:pt x="314148" y="1558730"/>
                  <a:pt x="364994" y="1594625"/>
                  <a:pt x="379141" y="1594625"/>
                </a:cubicBezTo>
                <a:cubicBezTo>
                  <a:pt x="489739" y="1594625"/>
                  <a:pt x="603367" y="1576929"/>
                  <a:pt x="713678" y="1561171"/>
                </a:cubicBezTo>
                <a:cubicBezTo>
                  <a:pt x="724829" y="1557454"/>
                  <a:pt x="735829" y="1553249"/>
                  <a:pt x="747131" y="1550020"/>
                </a:cubicBezTo>
                <a:cubicBezTo>
                  <a:pt x="761867" y="1545810"/>
                  <a:pt x="777197" y="1543716"/>
                  <a:pt x="791736" y="1538869"/>
                </a:cubicBezTo>
                <a:cubicBezTo>
                  <a:pt x="810726" y="1532539"/>
                  <a:pt x="828502" y="1522896"/>
                  <a:pt x="847492" y="1516566"/>
                </a:cubicBezTo>
                <a:cubicBezTo>
                  <a:pt x="874686" y="1507501"/>
                  <a:pt x="921340" y="1500156"/>
                  <a:pt x="947853" y="1494264"/>
                </a:cubicBezTo>
                <a:cubicBezTo>
                  <a:pt x="962814" y="1490939"/>
                  <a:pt x="977590" y="1486829"/>
                  <a:pt x="992458" y="1483112"/>
                </a:cubicBezTo>
                <a:cubicBezTo>
                  <a:pt x="1036022" y="1439550"/>
                  <a:pt x="990309" y="1478612"/>
                  <a:pt x="1048214" y="1449659"/>
                </a:cubicBezTo>
                <a:cubicBezTo>
                  <a:pt x="1060201" y="1443665"/>
                  <a:pt x="1070032" y="1434005"/>
                  <a:pt x="1081668" y="1427356"/>
                </a:cubicBezTo>
                <a:cubicBezTo>
                  <a:pt x="1096101" y="1419109"/>
                  <a:pt x="1111742" y="1413127"/>
                  <a:pt x="1126273" y="1405054"/>
                </a:cubicBezTo>
                <a:cubicBezTo>
                  <a:pt x="1145220" y="1394528"/>
                  <a:pt x="1162643" y="1381293"/>
                  <a:pt x="1182029" y="1371600"/>
                </a:cubicBezTo>
                <a:cubicBezTo>
                  <a:pt x="1208696" y="1358266"/>
                  <a:pt x="1242286" y="1347798"/>
                  <a:pt x="1271239" y="1338147"/>
                </a:cubicBezTo>
                <a:lnTo>
                  <a:pt x="1315844" y="1293542"/>
                </a:lnTo>
                <a:cubicBezTo>
                  <a:pt x="1323278" y="1286108"/>
                  <a:pt x="1331838" y="1279650"/>
                  <a:pt x="1338146" y="1271239"/>
                </a:cubicBezTo>
                <a:cubicBezTo>
                  <a:pt x="1349297" y="1256371"/>
                  <a:pt x="1360797" y="1241758"/>
                  <a:pt x="1371600" y="1226634"/>
                </a:cubicBezTo>
                <a:cubicBezTo>
                  <a:pt x="1379390" y="1215728"/>
                  <a:pt x="1385077" y="1203267"/>
                  <a:pt x="1393902" y="1193181"/>
                </a:cubicBezTo>
                <a:cubicBezTo>
                  <a:pt x="1411210" y="1173401"/>
                  <a:pt x="1449658" y="1137425"/>
                  <a:pt x="1449658" y="1137425"/>
                </a:cubicBezTo>
                <a:cubicBezTo>
                  <a:pt x="1461984" y="1100445"/>
                  <a:pt x="1460809" y="1115726"/>
                  <a:pt x="1460809" y="1092820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олилиния: фигура 6">
            <a:extLst>
              <a:ext uri="{FF2B5EF4-FFF2-40B4-BE49-F238E27FC236}">
                <a16:creationId xmlns:a16="http://schemas.microsoft.com/office/drawing/2014/main" id="{1608FCBD-55EC-4063-B118-C7C010215C7C}"/>
              </a:ext>
            </a:extLst>
          </p:cNvPr>
          <p:cNvSpPr/>
          <p:nvPr/>
        </p:nvSpPr>
        <p:spPr>
          <a:xfrm>
            <a:off x="9556595" y="4482790"/>
            <a:ext cx="1694985" cy="1996069"/>
          </a:xfrm>
          <a:custGeom>
            <a:avLst/>
            <a:gdLst>
              <a:gd name="connsiteX0" fmla="*/ 167268 w 1694985"/>
              <a:gd name="connsiteY0" fmla="*/ 122664 h 1996069"/>
              <a:gd name="connsiteX1" fmla="*/ 133815 w 1694985"/>
              <a:gd name="connsiteY1" fmla="*/ 278781 h 1996069"/>
              <a:gd name="connsiteX2" fmla="*/ 100361 w 1694985"/>
              <a:gd name="connsiteY2" fmla="*/ 367990 h 1996069"/>
              <a:gd name="connsiteX3" fmla="*/ 89210 w 1694985"/>
              <a:gd name="connsiteY3" fmla="*/ 401444 h 1996069"/>
              <a:gd name="connsiteX4" fmla="*/ 78059 w 1694985"/>
              <a:gd name="connsiteY4" fmla="*/ 535259 h 1996069"/>
              <a:gd name="connsiteX5" fmla="*/ 66907 w 1694985"/>
              <a:gd name="connsiteY5" fmla="*/ 568712 h 1996069"/>
              <a:gd name="connsiteX6" fmla="*/ 55756 w 1694985"/>
              <a:gd name="connsiteY6" fmla="*/ 669073 h 1996069"/>
              <a:gd name="connsiteX7" fmla="*/ 33454 w 1694985"/>
              <a:gd name="connsiteY7" fmla="*/ 780586 h 1996069"/>
              <a:gd name="connsiteX8" fmla="*/ 11151 w 1694985"/>
              <a:gd name="connsiteY8" fmla="*/ 1014761 h 1996069"/>
              <a:gd name="connsiteX9" fmla="*/ 0 w 1694985"/>
              <a:gd name="connsiteY9" fmla="*/ 1059366 h 1996069"/>
              <a:gd name="connsiteX10" fmla="*/ 11151 w 1694985"/>
              <a:gd name="connsiteY10" fmla="*/ 1594625 h 1996069"/>
              <a:gd name="connsiteX11" fmla="*/ 33454 w 1694985"/>
              <a:gd name="connsiteY11" fmla="*/ 1672683 h 1996069"/>
              <a:gd name="connsiteX12" fmla="*/ 44605 w 1694985"/>
              <a:gd name="connsiteY12" fmla="*/ 1717288 h 1996069"/>
              <a:gd name="connsiteX13" fmla="*/ 111512 w 1694985"/>
              <a:gd name="connsiteY13" fmla="*/ 1851103 h 1996069"/>
              <a:gd name="connsiteX14" fmla="*/ 144966 w 1694985"/>
              <a:gd name="connsiteY14" fmla="*/ 1873405 h 1996069"/>
              <a:gd name="connsiteX15" fmla="*/ 167268 w 1694985"/>
              <a:gd name="connsiteY15" fmla="*/ 1895708 h 1996069"/>
              <a:gd name="connsiteX16" fmla="*/ 200722 w 1694985"/>
              <a:gd name="connsiteY16" fmla="*/ 1906859 h 1996069"/>
              <a:gd name="connsiteX17" fmla="*/ 323385 w 1694985"/>
              <a:gd name="connsiteY17" fmla="*/ 1940312 h 1996069"/>
              <a:gd name="connsiteX18" fmla="*/ 446049 w 1694985"/>
              <a:gd name="connsiteY18" fmla="*/ 1973766 h 1996069"/>
              <a:gd name="connsiteX19" fmla="*/ 479503 w 1694985"/>
              <a:gd name="connsiteY19" fmla="*/ 1984917 h 1996069"/>
              <a:gd name="connsiteX20" fmla="*/ 557561 w 1694985"/>
              <a:gd name="connsiteY20" fmla="*/ 1996069 h 1996069"/>
              <a:gd name="connsiteX21" fmla="*/ 970156 w 1694985"/>
              <a:gd name="connsiteY21" fmla="*/ 1984917 h 1996069"/>
              <a:gd name="connsiteX22" fmla="*/ 1037064 w 1694985"/>
              <a:gd name="connsiteY22" fmla="*/ 1951464 h 1996069"/>
              <a:gd name="connsiteX23" fmla="*/ 1193181 w 1694985"/>
              <a:gd name="connsiteY23" fmla="*/ 1929161 h 1996069"/>
              <a:gd name="connsiteX24" fmla="*/ 1271239 w 1694985"/>
              <a:gd name="connsiteY24" fmla="*/ 1906859 h 1996069"/>
              <a:gd name="connsiteX25" fmla="*/ 1349298 w 1694985"/>
              <a:gd name="connsiteY25" fmla="*/ 1884556 h 1996069"/>
              <a:gd name="connsiteX26" fmla="*/ 1371600 w 1694985"/>
              <a:gd name="connsiteY26" fmla="*/ 1851103 h 1996069"/>
              <a:gd name="connsiteX27" fmla="*/ 1393903 w 1694985"/>
              <a:gd name="connsiteY27" fmla="*/ 1828800 h 1996069"/>
              <a:gd name="connsiteX28" fmla="*/ 1438507 w 1694985"/>
              <a:gd name="connsiteY28" fmla="*/ 1739590 h 1996069"/>
              <a:gd name="connsiteX29" fmla="*/ 1449659 w 1694985"/>
              <a:gd name="connsiteY29" fmla="*/ 1694986 h 1996069"/>
              <a:gd name="connsiteX30" fmla="*/ 1505415 w 1694985"/>
              <a:gd name="connsiteY30" fmla="*/ 1583473 h 1996069"/>
              <a:gd name="connsiteX31" fmla="*/ 1550020 w 1694985"/>
              <a:gd name="connsiteY31" fmla="*/ 1438508 h 1996069"/>
              <a:gd name="connsiteX32" fmla="*/ 1605776 w 1694985"/>
              <a:gd name="connsiteY32" fmla="*/ 1326995 h 1996069"/>
              <a:gd name="connsiteX33" fmla="*/ 1628078 w 1694985"/>
              <a:gd name="connsiteY33" fmla="*/ 1248937 h 1996069"/>
              <a:gd name="connsiteX34" fmla="*/ 1650381 w 1694985"/>
              <a:gd name="connsiteY34" fmla="*/ 1170878 h 1996069"/>
              <a:gd name="connsiteX35" fmla="*/ 1661532 w 1694985"/>
              <a:gd name="connsiteY35" fmla="*/ 1126273 h 1996069"/>
              <a:gd name="connsiteX36" fmla="*/ 1672683 w 1694985"/>
              <a:gd name="connsiteY36" fmla="*/ 1092820 h 1996069"/>
              <a:gd name="connsiteX37" fmla="*/ 1694985 w 1694985"/>
              <a:gd name="connsiteY37" fmla="*/ 1003610 h 1996069"/>
              <a:gd name="connsiteX38" fmla="*/ 1683834 w 1694985"/>
              <a:gd name="connsiteY38" fmla="*/ 512956 h 1996069"/>
              <a:gd name="connsiteX39" fmla="*/ 1650381 w 1694985"/>
              <a:gd name="connsiteY39" fmla="*/ 345688 h 1996069"/>
              <a:gd name="connsiteX40" fmla="*/ 1628078 w 1694985"/>
              <a:gd name="connsiteY40" fmla="*/ 312234 h 1996069"/>
              <a:gd name="connsiteX41" fmla="*/ 1572322 w 1694985"/>
              <a:gd name="connsiteY41" fmla="*/ 234176 h 1996069"/>
              <a:gd name="connsiteX42" fmla="*/ 1527717 w 1694985"/>
              <a:gd name="connsiteY42" fmla="*/ 178420 h 1996069"/>
              <a:gd name="connsiteX43" fmla="*/ 1494264 w 1694985"/>
              <a:gd name="connsiteY43" fmla="*/ 167269 h 1996069"/>
              <a:gd name="connsiteX44" fmla="*/ 1460810 w 1694985"/>
              <a:gd name="connsiteY44" fmla="*/ 144966 h 1996069"/>
              <a:gd name="connsiteX45" fmla="*/ 1438507 w 1694985"/>
              <a:gd name="connsiteY45" fmla="*/ 122664 h 1996069"/>
              <a:gd name="connsiteX46" fmla="*/ 1349298 w 1694985"/>
              <a:gd name="connsiteY46" fmla="*/ 89210 h 1996069"/>
              <a:gd name="connsiteX47" fmla="*/ 1315844 w 1694985"/>
              <a:gd name="connsiteY47" fmla="*/ 66908 h 1996069"/>
              <a:gd name="connsiteX48" fmla="*/ 1271239 w 1694985"/>
              <a:gd name="connsiteY48" fmla="*/ 55756 h 1996069"/>
              <a:gd name="connsiteX49" fmla="*/ 1182029 w 1694985"/>
              <a:gd name="connsiteY49" fmla="*/ 33454 h 1996069"/>
              <a:gd name="connsiteX50" fmla="*/ 1037064 w 1694985"/>
              <a:gd name="connsiteY50" fmla="*/ 11151 h 1996069"/>
              <a:gd name="connsiteX51" fmla="*/ 869795 w 1694985"/>
              <a:gd name="connsiteY51" fmla="*/ 0 h 1996069"/>
              <a:gd name="connsiteX52" fmla="*/ 490654 w 1694985"/>
              <a:gd name="connsiteY52" fmla="*/ 11151 h 1996069"/>
              <a:gd name="connsiteX53" fmla="*/ 423746 w 1694985"/>
              <a:gd name="connsiteY53" fmla="*/ 44605 h 1996069"/>
              <a:gd name="connsiteX54" fmla="*/ 367990 w 1694985"/>
              <a:gd name="connsiteY54" fmla="*/ 55756 h 1996069"/>
              <a:gd name="connsiteX55" fmla="*/ 323385 w 1694985"/>
              <a:gd name="connsiteY55" fmla="*/ 78059 h 1996069"/>
              <a:gd name="connsiteX56" fmla="*/ 278781 w 1694985"/>
              <a:gd name="connsiteY56" fmla="*/ 89210 h 1996069"/>
              <a:gd name="connsiteX57" fmla="*/ 256478 w 1694985"/>
              <a:gd name="connsiteY57" fmla="*/ 111512 h 1996069"/>
              <a:gd name="connsiteX58" fmla="*/ 234176 w 1694985"/>
              <a:gd name="connsiteY58" fmla="*/ 178420 h 1996069"/>
              <a:gd name="connsiteX59" fmla="*/ 200722 w 1694985"/>
              <a:gd name="connsiteY59" fmla="*/ 189571 h 1996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694985" h="1996069">
                <a:moveTo>
                  <a:pt x="167268" y="122664"/>
                </a:moveTo>
                <a:cubicBezTo>
                  <a:pt x="157910" y="178811"/>
                  <a:pt x="152338" y="223211"/>
                  <a:pt x="133815" y="278781"/>
                </a:cubicBezTo>
                <a:cubicBezTo>
                  <a:pt x="108502" y="354719"/>
                  <a:pt x="140367" y="261309"/>
                  <a:pt x="100361" y="367990"/>
                </a:cubicBezTo>
                <a:cubicBezTo>
                  <a:pt x="96234" y="378996"/>
                  <a:pt x="92927" y="390293"/>
                  <a:pt x="89210" y="401444"/>
                </a:cubicBezTo>
                <a:cubicBezTo>
                  <a:pt x="85493" y="446049"/>
                  <a:pt x="83975" y="490892"/>
                  <a:pt x="78059" y="535259"/>
                </a:cubicBezTo>
                <a:cubicBezTo>
                  <a:pt x="76505" y="546910"/>
                  <a:pt x="68839" y="557118"/>
                  <a:pt x="66907" y="568712"/>
                </a:cubicBezTo>
                <a:cubicBezTo>
                  <a:pt x="61373" y="601914"/>
                  <a:pt x="60204" y="635709"/>
                  <a:pt x="55756" y="669073"/>
                </a:cubicBezTo>
                <a:cubicBezTo>
                  <a:pt x="47944" y="727663"/>
                  <a:pt x="46118" y="729931"/>
                  <a:pt x="33454" y="780586"/>
                </a:cubicBezTo>
                <a:cubicBezTo>
                  <a:pt x="29234" y="831228"/>
                  <a:pt x="19932" y="957686"/>
                  <a:pt x="11151" y="1014761"/>
                </a:cubicBezTo>
                <a:cubicBezTo>
                  <a:pt x="8821" y="1029909"/>
                  <a:pt x="3717" y="1044498"/>
                  <a:pt x="0" y="1059366"/>
                </a:cubicBezTo>
                <a:cubicBezTo>
                  <a:pt x="3717" y="1237786"/>
                  <a:pt x="4292" y="1416298"/>
                  <a:pt x="11151" y="1594625"/>
                </a:cubicBezTo>
                <a:cubicBezTo>
                  <a:pt x="11926" y="1614763"/>
                  <a:pt x="27602" y="1652201"/>
                  <a:pt x="33454" y="1672683"/>
                </a:cubicBezTo>
                <a:cubicBezTo>
                  <a:pt x="37664" y="1687419"/>
                  <a:pt x="40201" y="1702608"/>
                  <a:pt x="44605" y="1717288"/>
                </a:cubicBezTo>
                <a:cubicBezTo>
                  <a:pt x="55737" y="1754394"/>
                  <a:pt x="76268" y="1827608"/>
                  <a:pt x="111512" y="1851103"/>
                </a:cubicBezTo>
                <a:cubicBezTo>
                  <a:pt x="122663" y="1858537"/>
                  <a:pt x="134501" y="1865033"/>
                  <a:pt x="144966" y="1873405"/>
                </a:cubicBezTo>
                <a:cubicBezTo>
                  <a:pt x="153176" y="1879973"/>
                  <a:pt x="158253" y="1890299"/>
                  <a:pt x="167268" y="1895708"/>
                </a:cubicBezTo>
                <a:cubicBezTo>
                  <a:pt x="177347" y="1901756"/>
                  <a:pt x="189918" y="1902229"/>
                  <a:pt x="200722" y="1906859"/>
                </a:cubicBezTo>
                <a:cubicBezTo>
                  <a:pt x="297995" y="1948546"/>
                  <a:pt x="182767" y="1914744"/>
                  <a:pt x="323385" y="1940312"/>
                </a:cubicBezTo>
                <a:cubicBezTo>
                  <a:pt x="346999" y="1944605"/>
                  <a:pt x="436672" y="1970953"/>
                  <a:pt x="446049" y="1973766"/>
                </a:cubicBezTo>
                <a:cubicBezTo>
                  <a:pt x="457308" y="1977144"/>
                  <a:pt x="467977" y="1982612"/>
                  <a:pt x="479503" y="1984917"/>
                </a:cubicBezTo>
                <a:cubicBezTo>
                  <a:pt x="505276" y="1990072"/>
                  <a:pt x="531542" y="1992352"/>
                  <a:pt x="557561" y="1996069"/>
                </a:cubicBezTo>
                <a:cubicBezTo>
                  <a:pt x="695093" y="1992352"/>
                  <a:pt x="832746" y="1991788"/>
                  <a:pt x="970156" y="1984917"/>
                </a:cubicBezTo>
                <a:cubicBezTo>
                  <a:pt x="1014766" y="1982686"/>
                  <a:pt x="995607" y="1965283"/>
                  <a:pt x="1037064" y="1951464"/>
                </a:cubicBezTo>
                <a:cubicBezTo>
                  <a:pt x="1056364" y="1945031"/>
                  <a:pt x="1183816" y="1930332"/>
                  <a:pt x="1193181" y="1929161"/>
                </a:cubicBezTo>
                <a:cubicBezTo>
                  <a:pt x="1332633" y="1894298"/>
                  <a:pt x="1159245" y="1938856"/>
                  <a:pt x="1271239" y="1906859"/>
                </a:cubicBezTo>
                <a:cubicBezTo>
                  <a:pt x="1369228" y="1878863"/>
                  <a:pt x="1269107" y="1911288"/>
                  <a:pt x="1349298" y="1884556"/>
                </a:cubicBezTo>
                <a:cubicBezTo>
                  <a:pt x="1356732" y="1873405"/>
                  <a:pt x="1363228" y="1861568"/>
                  <a:pt x="1371600" y="1851103"/>
                </a:cubicBezTo>
                <a:cubicBezTo>
                  <a:pt x="1378168" y="1842893"/>
                  <a:pt x="1389201" y="1838204"/>
                  <a:pt x="1393903" y="1828800"/>
                </a:cubicBezTo>
                <a:cubicBezTo>
                  <a:pt x="1456541" y="1703524"/>
                  <a:pt x="1338888" y="1872419"/>
                  <a:pt x="1438507" y="1739590"/>
                </a:cubicBezTo>
                <a:cubicBezTo>
                  <a:pt x="1442224" y="1724722"/>
                  <a:pt x="1443622" y="1709072"/>
                  <a:pt x="1449659" y="1694986"/>
                </a:cubicBezTo>
                <a:cubicBezTo>
                  <a:pt x="1466030" y="1656788"/>
                  <a:pt x="1505415" y="1583473"/>
                  <a:pt x="1505415" y="1583473"/>
                </a:cubicBezTo>
                <a:cubicBezTo>
                  <a:pt x="1515132" y="1544607"/>
                  <a:pt x="1534699" y="1461490"/>
                  <a:pt x="1550020" y="1438508"/>
                </a:cubicBezTo>
                <a:cubicBezTo>
                  <a:pt x="1584968" y="1386084"/>
                  <a:pt x="1573499" y="1407688"/>
                  <a:pt x="1605776" y="1326995"/>
                </a:cubicBezTo>
                <a:cubicBezTo>
                  <a:pt x="1617986" y="1296469"/>
                  <a:pt x="1619014" y="1282171"/>
                  <a:pt x="1628078" y="1248937"/>
                </a:cubicBezTo>
                <a:cubicBezTo>
                  <a:pt x="1635198" y="1222830"/>
                  <a:pt x="1643261" y="1196985"/>
                  <a:pt x="1650381" y="1170878"/>
                </a:cubicBezTo>
                <a:cubicBezTo>
                  <a:pt x="1654414" y="1156092"/>
                  <a:pt x="1657322" y="1141009"/>
                  <a:pt x="1661532" y="1126273"/>
                </a:cubicBezTo>
                <a:cubicBezTo>
                  <a:pt x="1664761" y="1114971"/>
                  <a:pt x="1669832" y="1104223"/>
                  <a:pt x="1672683" y="1092820"/>
                </a:cubicBezTo>
                <a:lnTo>
                  <a:pt x="1694985" y="1003610"/>
                </a:lnTo>
                <a:cubicBezTo>
                  <a:pt x="1691268" y="840059"/>
                  <a:pt x="1690003" y="676433"/>
                  <a:pt x="1683834" y="512956"/>
                </a:cubicBezTo>
                <a:cubicBezTo>
                  <a:pt x="1682540" y="478670"/>
                  <a:pt x="1674629" y="382060"/>
                  <a:pt x="1650381" y="345688"/>
                </a:cubicBezTo>
                <a:lnTo>
                  <a:pt x="1628078" y="312234"/>
                </a:lnTo>
                <a:cubicBezTo>
                  <a:pt x="1600416" y="229249"/>
                  <a:pt x="1642879" y="340015"/>
                  <a:pt x="1572322" y="234176"/>
                </a:cubicBezTo>
                <a:cubicBezTo>
                  <a:pt x="1562191" y="218979"/>
                  <a:pt x="1545375" y="189014"/>
                  <a:pt x="1527717" y="178420"/>
                </a:cubicBezTo>
                <a:cubicBezTo>
                  <a:pt x="1517638" y="172373"/>
                  <a:pt x="1505415" y="170986"/>
                  <a:pt x="1494264" y="167269"/>
                </a:cubicBezTo>
                <a:cubicBezTo>
                  <a:pt x="1483113" y="159835"/>
                  <a:pt x="1471275" y="153338"/>
                  <a:pt x="1460810" y="144966"/>
                </a:cubicBezTo>
                <a:cubicBezTo>
                  <a:pt x="1452600" y="138398"/>
                  <a:pt x="1447635" y="127880"/>
                  <a:pt x="1438507" y="122664"/>
                </a:cubicBezTo>
                <a:cubicBezTo>
                  <a:pt x="1323458" y="56922"/>
                  <a:pt x="1430150" y="129635"/>
                  <a:pt x="1349298" y="89210"/>
                </a:cubicBezTo>
                <a:cubicBezTo>
                  <a:pt x="1337311" y="83216"/>
                  <a:pt x="1328162" y="72187"/>
                  <a:pt x="1315844" y="66908"/>
                </a:cubicBezTo>
                <a:cubicBezTo>
                  <a:pt x="1301757" y="60871"/>
                  <a:pt x="1285975" y="59966"/>
                  <a:pt x="1271239" y="55756"/>
                </a:cubicBezTo>
                <a:cubicBezTo>
                  <a:pt x="1203541" y="36413"/>
                  <a:pt x="1275535" y="50455"/>
                  <a:pt x="1182029" y="33454"/>
                </a:cubicBezTo>
                <a:cubicBezTo>
                  <a:pt x="1154053" y="28367"/>
                  <a:pt x="1062111" y="13428"/>
                  <a:pt x="1037064" y="11151"/>
                </a:cubicBezTo>
                <a:cubicBezTo>
                  <a:pt x="981413" y="6092"/>
                  <a:pt x="925551" y="3717"/>
                  <a:pt x="869795" y="0"/>
                </a:cubicBezTo>
                <a:cubicBezTo>
                  <a:pt x="743415" y="3717"/>
                  <a:pt x="616905" y="4326"/>
                  <a:pt x="490654" y="11151"/>
                </a:cubicBezTo>
                <a:cubicBezTo>
                  <a:pt x="450204" y="13338"/>
                  <a:pt x="460461" y="30837"/>
                  <a:pt x="423746" y="44605"/>
                </a:cubicBezTo>
                <a:cubicBezTo>
                  <a:pt x="405999" y="51260"/>
                  <a:pt x="386575" y="52039"/>
                  <a:pt x="367990" y="55756"/>
                </a:cubicBezTo>
                <a:cubicBezTo>
                  <a:pt x="353122" y="63190"/>
                  <a:pt x="338950" y="72222"/>
                  <a:pt x="323385" y="78059"/>
                </a:cubicBezTo>
                <a:cubicBezTo>
                  <a:pt x="309035" y="83440"/>
                  <a:pt x="292489" y="82356"/>
                  <a:pt x="278781" y="89210"/>
                </a:cubicBezTo>
                <a:cubicBezTo>
                  <a:pt x="269377" y="93912"/>
                  <a:pt x="263912" y="104078"/>
                  <a:pt x="256478" y="111512"/>
                </a:cubicBezTo>
                <a:cubicBezTo>
                  <a:pt x="249044" y="133815"/>
                  <a:pt x="256479" y="170986"/>
                  <a:pt x="234176" y="178420"/>
                </a:cubicBezTo>
                <a:lnTo>
                  <a:pt x="200722" y="189571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id="{A41D0B6F-7C36-400C-B97A-90BBDE96CB4B}"/>
              </a:ext>
            </a:extLst>
          </p:cNvPr>
          <p:cNvSpPr/>
          <p:nvPr/>
        </p:nvSpPr>
        <p:spPr>
          <a:xfrm>
            <a:off x="8028878" y="2509024"/>
            <a:ext cx="1839951" cy="1906859"/>
          </a:xfrm>
          <a:custGeom>
            <a:avLst/>
            <a:gdLst>
              <a:gd name="connsiteX0" fmla="*/ 1393902 w 1839951"/>
              <a:gd name="connsiteY0" fmla="*/ 178420 h 1906859"/>
              <a:gd name="connsiteX1" fmla="*/ 1360449 w 1839951"/>
              <a:gd name="connsiteY1" fmla="*/ 122664 h 1906859"/>
              <a:gd name="connsiteX2" fmla="*/ 1326995 w 1839951"/>
              <a:gd name="connsiteY2" fmla="*/ 100361 h 1906859"/>
              <a:gd name="connsiteX3" fmla="*/ 1293542 w 1839951"/>
              <a:gd name="connsiteY3" fmla="*/ 66908 h 1906859"/>
              <a:gd name="connsiteX4" fmla="*/ 1260088 w 1839951"/>
              <a:gd name="connsiteY4" fmla="*/ 55756 h 1906859"/>
              <a:gd name="connsiteX5" fmla="*/ 1226634 w 1839951"/>
              <a:gd name="connsiteY5" fmla="*/ 33454 h 1906859"/>
              <a:gd name="connsiteX6" fmla="*/ 1193181 w 1839951"/>
              <a:gd name="connsiteY6" fmla="*/ 22303 h 1906859"/>
              <a:gd name="connsiteX7" fmla="*/ 1092820 w 1839951"/>
              <a:gd name="connsiteY7" fmla="*/ 0 h 1906859"/>
              <a:gd name="connsiteX8" fmla="*/ 691376 w 1839951"/>
              <a:gd name="connsiteY8" fmla="*/ 11152 h 1906859"/>
              <a:gd name="connsiteX9" fmla="*/ 635620 w 1839951"/>
              <a:gd name="connsiteY9" fmla="*/ 33454 h 1906859"/>
              <a:gd name="connsiteX10" fmla="*/ 535259 w 1839951"/>
              <a:gd name="connsiteY10" fmla="*/ 55756 h 1906859"/>
              <a:gd name="connsiteX11" fmla="*/ 479502 w 1839951"/>
              <a:gd name="connsiteY11" fmla="*/ 78059 h 1906859"/>
              <a:gd name="connsiteX12" fmla="*/ 446049 w 1839951"/>
              <a:gd name="connsiteY12" fmla="*/ 100361 h 1906859"/>
              <a:gd name="connsiteX13" fmla="*/ 401444 w 1839951"/>
              <a:gd name="connsiteY13" fmla="*/ 111513 h 1906859"/>
              <a:gd name="connsiteX14" fmla="*/ 367990 w 1839951"/>
              <a:gd name="connsiteY14" fmla="*/ 133815 h 1906859"/>
              <a:gd name="connsiteX15" fmla="*/ 323385 w 1839951"/>
              <a:gd name="connsiteY15" fmla="*/ 156117 h 1906859"/>
              <a:gd name="connsiteX16" fmla="*/ 301083 w 1839951"/>
              <a:gd name="connsiteY16" fmla="*/ 178420 h 1906859"/>
              <a:gd name="connsiteX17" fmla="*/ 267629 w 1839951"/>
              <a:gd name="connsiteY17" fmla="*/ 200722 h 1906859"/>
              <a:gd name="connsiteX18" fmla="*/ 223024 w 1839951"/>
              <a:gd name="connsiteY18" fmla="*/ 245327 h 1906859"/>
              <a:gd name="connsiteX19" fmla="*/ 200722 w 1839951"/>
              <a:gd name="connsiteY19" fmla="*/ 289932 h 1906859"/>
              <a:gd name="connsiteX20" fmla="*/ 178420 w 1839951"/>
              <a:gd name="connsiteY20" fmla="*/ 323386 h 1906859"/>
              <a:gd name="connsiteX21" fmla="*/ 156117 w 1839951"/>
              <a:gd name="connsiteY21" fmla="*/ 390293 h 1906859"/>
              <a:gd name="connsiteX22" fmla="*/ 122663 w 1839951"/>
              <a:gd name="connsiteY22" fmla="*/ 468352 h 1906859"/>
              <a:gd name="connsiteX23" fmla="*/ 111512 w 1839951"/>
              <a:gd name="connsiteY23" fmla="*/ 546410 h 1906859"/>
              <a:gd name="connsiteX24" fmla="*/ 100361 w 1839951"/>
              <a:gd name="connsiteY24" fmla="*/ 579864 h 1906859"/>
              <a:gd name="connsiteX25" fmla="*/ 89210 w 1839951"/>
              <a:gd name="connsiteY25" fmla="*/ 657922 h 1906859"/>
              <a:gd name="connsiteX26" fmla="*/ 66907 w 1839951"/>
              <a:gd name="connsiteY26" fmla="*/ 724830 h 1906859"/>
              <a:gd name="connsiteX27" fmla="*/ 55756 w 1839951"/>
              <a:gd name="connsiteY27" fmla="*/ 758283 h 1906859"/>
              <a:gd name="connsiteX28" fmla="*/ 33454 w 1839951"/>
              <a:gd name="connsiteY28" fmla="*/ 847493 h 1906859"/>
              <a:gd name="connsiteX29" fmla="*/ 22302 w 1839951"/>
              <a:gd name="connsiteY29" fmla="*/ 981308 h 1906859"/>
              <a:gd name="connsiteX30" fmla="*/ 11151 w 1839951"/>
              <a:gd name="connsiteY30" fmla="*/ 1014761 h 1906859"/>
              <a:gd name="connsiteX31" fmla="*/ 0 w 1839951"/>
              <a:gd name="connsiteY31" fmla="*/ 1103971 h 1906859"/>
              <a:gd name="connsiteX32" fmla="*/ 11151 w 1839951"/>
              <a:gd name="connsiteY32" fmla="*/ 1449659 h 1906859"/>
              <a:gd name="connsiteX33" fmla="*/ 33454 w 1839951"/>
              <a:gd name="connsiteY33" fmla="*/ 1561171 h 1906859"/>
              <a:gd name="connsiteX34" fmla="*/ 44605 w 1839951"/>
              <a:gd name="connsiteY34" fmla="*/ 1594625 h 1906859"/>
              <a:gd name="connsiteX35" fmla="*/ 78059 w 1839951"/>
              <a:gd name="connsiteY35" fmla="*/ 1616927 h 1906859"/>
              <a:gd name="connsiteX36" fmla="*/ 100361 w 1839951"/>
              <a:gd name="connsiteY36" fmla="*/ 1639230 h 1906859"/>
              <a:gd name="connsiteX37" fmla="*/ 133815 w 1839951"/>
              <a:gd name="connsiteY37" fmla="*/ 1661532 h 1906859"/>
              <a:gd name="connsiteX38" fmla="*/ 156117 w 1839951"/>
              <a:gd name="connsiteY38" fmla="*/ 1683835 h 1906859"/>
              <a:gd name="connsiteX39" fmla="*/ 189571 w 1839951"/>
              <a:gd name="connsiteY39" fmla="*/ 1694986 h 1906859"/>
              <a:gd name="connsiteX40" fmla="*/ 223024 w 1839951"/>
              <a:gd name="connsiteY40" fmla="*/ 1717288 h 1906859"/>
              <a:gd name="connsiteX41" fmla="*/ 301083 w 1839951"/>
              <a:gd name="connsiteY41" fmla="*/ 1750742 h 1906859"/>
              <a:gd name="connsiteX42" fmla="*/ 334537 w 1839951"/>
              <a:gd name="connsiteY42" fmla="*/ 1784196 h 1906859"/>
              <a:gd name="connsiteX43" fmla="*/ 367990 w 1839951"/>
              <a:gd name="connsiteY43" fmla="*/ 1806498 h 1906859"/>
              <a:gd name="connsiteX44" fmla="*/ 390293 w 1839951"/>
              <a:gd name="connsiteY44" fmla="*/ 1828800 h 1906859"/>
              <a:gd name="connsiteX45" fmla="*/ 457200 w 1839951"/>
              <a:gd name="connsiteY45" fmla="*/ 1851103 h 1906859"/>
              <a:gd name="connsiteX46" fmla="*/ 490654 w 1839951"/>
              <a:gd name="connsiteY46" fmla="*/ 1862254 h 1906859"/>
              <a:gd name="connsiteX47" fmla="*/ 524107 w 1839951"/>
              <a:gd name="connsiteY47" fmla="*/ 1873405 h 1906859"/>
              <a:gd name="connsiteX48" fmla="*/ 669073 w 1839951"/>
              <a:gd name="connsiteY48" fmla="*/ 1906859 h 1906859"/>
              <a:gd name="connsiteX49" fmla="*/ 1126273 w 1839951"/>
              <a:gd name="connsiteY49" fmla="*/ 1895708 h 1906859"/>
              <a:gd name="connsiteX50" fmla="*/ 1226634 w 1839951"/>
              <a:gd name="connsiteY50" fmla="*/ 1873405 h 1906859"/>
              <a:gd name="connsiteX51" fmla="*/ 1282390 w 1839951"/>
              <a:gd name="connsiteY51" fmla="*/ 1851103 h 1906859"/>
              <a:gd name="connsiteX52" fmla="*/ 1382751 w 1839951"/>
              <a:gd name="connsiteY52" fmla="*/ 1839952 h 1906859"/>
              <a:gd name="connsiteX53" fmla="*/ 1594624 w 1839951"/>
              <a:gd name="connsiteY53" fmla="*/ 1817649 h 1906859"/>
              <a:gd name="connsiteX54" fmla="*/ 1672683 w 1839951"/>
              <a:gd name="connsiteY54" fmla="*/ 1795347 h 1906859"/>
              <a:gd name="connsiteX55" fmla="*/ 1739590 w 1839951"/>
              <a:gd name="connsiteY55" fmla="*/ 1717288 h 1906859"/>
              <a:gd name="connsiteX56" fmla="*/ 1750742 w 1839951"/>
              <a:gd name="connsiteY56" fmla="*/ 1683835 h 1906859"/>
              <a:gd name="connsiteX57" fmla="*/ 1773044 w 1839951"/>
              <a:gd name="connsiteY57" fmla="*/ 1661532 h 1906859"/>
              <a:gd name="connsiteX58" fmla="*/ 1795346 w 1839951"/>
              <a:gd name="connsiteY58" fmla="*/ 1628078 h 1906859"/>
              <a:gd name="connsiteX59" fmla="*/ 1806498 w 1839951"/>
              <a:gd name="connsiteY59" fmla="*/ 1561171 h 1906859"/>
              <a:gd name="connsiteX60" fmla="*/ 1828800 w 1839951"/>
              <a:gd name="connsiteY60" fmla="*/ 1483113 h 1906859"/>
              <a:gd name="connsiteX61" fmla="*/ 1839951 w 1839951"/>
              <a:gd name="connsiteY61" fmla="*/ 1438508 h 1906859"/>
              <a:gd name="connsiteX62" fmla="*/ 1828800 w 1839951"/>
              <a:gd name="connsiteY62" fmla="*/ 1260088 h 1906859"/>
              <a:gd name="connsiteX63" fmla="*/ 1795346 w 1839951"/>
              <a:gd name="connsiteY63" fmla="*/ 1137425 h 1906859"/>
              <a:gd name="connsiteX64" fmla="*/ 1773044 w 1839951"/>
              <a:gd name="connsiteY64" fmla="*/ 1037064 h 1906859"/>
              <a:gd name="connsiteX65" fmla="*/ 1761893 w 1839951"/>
              <a:gd name="connsiteY65" fmla="*/ 1003610 h 1906859"/>
              <a:gd name="connsiteX66" fmla="*/ 1750742 w 1839951"/>
              <a:gd name="connsiteY66" fmla="*/ 959005 h 1906859"/>
              <a:gd name="connsiteX67" fmla="*/ 1739590 w 1839951"/>
              <a:gd name="connsiteY67" fmla="*/ 925552 h 1906859"/>
              <a:gd name="connsiteX68" fmla="*/ 1728439 w 1839951"/>
              <a:gd name="connsiteY68" fmla="*/ 880947 h 1906859"/>
              <a:gd name="connsiteX69" fmla="*/ 1706137 w 1839951"/>
              <a:gd name="connsiteY69" fmla="*/ 814039 h 1906859"/>
              <a:gd name="connsiteX70" fmla="*/ 1694985 w 1839951"/>
              <a:gd name="connsiteY70" fmla="*/ 624469 h 1906859"/>
              <a:gd name="connsiteX71" fmla="*/ 1683834 w 1839951"/>
              <a:gd name="connsiteY71" fmla="*/ 289932 h 1906859"/>
              <a:gd name="connsiteX72" fmla="*/ 1628078 w 1839951"/>
              <a:gd name="connsiteY72" fmla="*/ 234176 h 1906859"/>
              <a:gd name="connsiteX73" fmla="*/ 1605776 w 1839951"/>
              <a:gd name="connsiteY73" fmla="*/ 200722 h 1906859"/>
              <a:gd name="connsiteX74" fmla="*/ 1538868 w 1839951"/>
              <a:gd name="connsiteY74" fmla="*/ 178420 h 1906859"/>
              <a:gd name="connsiteX75" fmla="*/ 1505415 w 1839951"/>
              <a:gd name="connsiteY75" fmla="*/ 167269 h 1906859"/>
              <a:gd name="connsiteX76" fmla="*/ 1471961 w 1839951"/>
              <a:gd name="connsiteY76" fmla="*/ 156117 h 1906859"/>
              <a:gd name="connsiteX77" fmla="*/ 1438507 w 1839951"/>
              <a:gd name="connsiteY77" fmla="*/ 133815 h 1906859"/>
              <a:gd name="connsiteX78" fmla="*/ 1371600 w 1839951"/>
              <a:gd name="connsiteY78" fmla="*/ 111513 h 1906859"/>
              <a:gd name="connsiteX79" fmla="*/ 1315844 w 1839951"/>
              <a:gd name="connsiteY79" fmla="*/ 78059 h 190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839951" h="1906859">
                <a:moveTo>
                  <a:pt x="1393902" y="178420"/>
                </a:moveTo>
                <a:cubicBezTo>
                  <a:pt x="1382751" y="159835"/>
                  <a:pt x="1374554" y="139120"/>
                  <a:pt x="1360449" y="122664"/>
                </a:cubicBezTo>
                <a:cubicBezTo>
                  <a:pt x="1351727" y="112488"/>
                  <a:pt x="1337291" y="108941"/>
                  <a:pt x="1326995" y="100361"/>
                </a:cubicBezTo>
                <a:cubicBezTo>
                  <a:pt x="1314880" y="90265"/>
                  <a:pt x="1306663" y="75656"/>
                  <a:pt x="1293542" y="66908"/>
                </a:cubicBezTo>
                <a:cubicBezTo>
                  <a:pt x="1283762" y="60388"/>
                  <a:pt x="1270602" y="61013"/>
                  <a:pt x="1260088" y="55756"/>
                </a:cubicBezTo>
                <a:cubicBezTo>
                  <a:pt x="1248101" y="49762"/>
                  <a:pt x="1238621" y="39448"/>
                  <a:pt x="1226634" y="33454"/>
                </a:cubicBezTo>
                <a:cubicBezTo>
                  <a:pt x="1216121" y="28197"/>
                  <a:pt x="1204483" y="25532"/>
                  <a:pt x="1193181" y="22303"/>
                </a:cubicBezTo>
                <a:cubicBezTo>
                  <a:pt x="1156442" y="11806"/>
                  <a:pt x="1131136" y="7664"/>
                  <a:pt x="1092820" y="0"/>
                </a:cubicBezTo>
                <a:cubicBezTo>
                  <a:pt x="959005" y="3717"/>
                  <a:pt x="824885" y="1383"/>
                  <a:pt x="691376" y="11152"/>
                </a:cubicBezTo>
                <a:cubicBezTo>
                  <a:pt x="671412" y="12613"/>
                  <a:pt x="654363" y="26426"/>
                  <a:pt x="635620" y="33454"/>
                </a:cubicBezTo>
                <a:cubicBezTo>
                  <a:pt x="591698" y="49924"/>
                  <a:pt x="592638" y="46193"/>
                  <a:pt x="535259" y="55756"/>
                </a:cubicBezTo>
                <a:cubicBezTo>
                  <a:pt x="516673" y="63190"/>
                  <a:pt x="497406" y="69107"/>
                  <a:pt x="479502" y="78059"/>
                </a:cubicBezTo>
                <a:cubicBezTo>
                  <a:pt x="467515" y="84052"/>
                  <a:pt x="458367" y="95082"/>
                  <a:pt x="446049" y="100361"/>
                </a:cubicBezTo>
                <a:cubicBezTo>
                  <a:pt x="431962" y="106398"/>
                  <a:pt x="416312" y="107796"/>
                  <a:pt x="401444" y="111513"/>
                </a:cubicBezTo>
                <a:cubicBezTo>
                  <a:pt x="390293" y="118947"/>
                  <a:pt x="379626" y="127166"/>
                  <a:pt x="367990" y="133815"/>
                </a:cubicBezTo>
                <a:cubicBezTo>
                  <a:pt x="353557" y="142062"/>
                  <a:pt x="337216" y="146896"/>
                  <a:pt x="323385" y="156117"/>
                </a:cubicBezTo>
                <a:cubicBezTo>
                  <a:pt x="314637" y="161949"/>
                  <a:pt x="309293" y="171852"/>
                  <a:pt x="301083" y="178420"/>
                </a:cubicBezTo>
                <a:cubicBezTo>
                  <a:pt x="290618" y="186792"/>
                  <a:pt x="277805" y="192000"/>
                  <a:pt x="267629" y="200722"/>
                </a:cubicBezTo>
                <a:cubicBezTo>
                  <a:pt x="251664" y="214406"/>
                  <a:pt x="223024" y="245327"/>
                  <a:pt x="223024" y="245327"/>
                </a:cubicBezTo>
                <a:cubicBezTo>
                  <a:pt x="215590" y="260195"/>
                  <a:pt x="208969" y="275499"/>
                  <a:pt x="200722" y="289932"/>
                </a:cubicBezTo>
                <a:cubicBezTo>
                  <a:pt x="194073" y="301568"/>
                  <a:pt x="183863" y="311139"/>
                  <a:pt x="178420" y="323386"/>
                </a:cubicBezTo>
                <a:cubicBezTo>
                  <a:pt x="168872" y="344869"/>
                  <a:pt x="166630" y="369266"/>
                  <a:pt x="156117" y="390293"/>
                </a:cubicBezTo>
                <a:cubicBezTo>
                  <a:pt x="128558" y="445412"/>
                  <a:pt x="139072" y="419128"/>
                  <a:pt x="122663" y="468352"/>
                </a:cubicBezTo>
                <a:cubicBezTo>
                  <a:pt x="118946" y="494371"/>
                  <a:pt x="116667" y="520637"/>
                  <a:pt x="111512" y="546410"/>
                </a:cubicBezTo>
                <a:cubicBezTo>
                  <a:pt x="109207" y="557936"/>
                  <a:pt x="102666" y="568338"/>
                  <a:pt x="100361" y="579864"/>
                </a:cubicBezTo>
                <a:cubicBezTo>
                  <a:pt x="95206" y="605637"/>
                  <a:pt x="95120" y="632312"/>
                  <a:pt x="89210" y="657922"/>
                </a:cubicBezTo>
                <a:cubicBezTo>
                  <a:pt x="83924" y="680829"/>
                  <a:pt x="74341" y="702527"/>
                  <a:pt x="66907" y="724830"/>
                </a:cubicBezTo>
                <a:cubicBezTo>
                  <a:pt x="63190" y="735981"/>
                  <a:pt x="58061" y="746757"/>
                  <a:pt x="55756" y="758283"/>
                </a:cubicBezTo>
                <a:cubicBezTo>
                  <a:pt x="42300" y="825565"/>
                  <a:pt x="50598" y="796058"/>
                  <a:pt x="33454" y="847493"/>
                </a:cubicBezTo>
                <a:cubicBezTo>
                  <a:pt x="29737" y="892098"/>
                  <a:pt x="28218" y="936941"/>
                  <a:pt x="22302" y="981308"/>
                </a:cubicBezTo>
                <a:cubicBezTo>
                  <a:pt x="20748" y="992959"/>
                  <a:pt x="13254" y="1003196"/>
                  <a:pt x="11151" y="1014761"/>
                </a:cubicBezTo>
                <a:cubicBezTo>
                  <a:pt x="5790" y="1044246"/>
                  <a:pt x="3717" y="1074234"/>
                  <a:pt x="0" y="1103971"/>
                </a:cubicBezTo>
                <a:cubicBezTo>
                  <a:pt x="3717" y="1219200"/>
                  <a:pt x="2738" y="1334677"/>
                  <a:pt x="11151" y="1449659"/>
                </a:cubicBezTo>
                <a:cubicBezTo>
                  <a:pt x="13917" y="1487465"/>
                  <a:pt x="21467" y="1525209"/>
                  <a:pt x="33454" y="1561171"/>
                </a:cubicBezTo>
                <a:cubicBezTo>
                  <a:pt x="37171" y="1572322"/>
                  <a:pt x="37262" y="1585446"/>
                  <a:pt x="44605" y="1594625"/>
                </a:cubicBezTo>
                <a:cubicBezTo>
                  <a:pt x="52977" y="1605090"/>
                  <a:pt x="67594" y="1608555"/>
                  <a:pt x="78059" y="1616927"/>
                </a:cubicBezTo>
                <a:cubicBezTo>
                  <a:pt x="86269" y="1623495"/>
                  <a:pt x="92151" y="1632662"/>
                  <a:pt x="100361" y="1639230"/>
                </a:cubicBezTo>
                <a:cubicBezTo>
                  <a:pt x="110826" y="1647602"/>
                  <a:pt x="123350" y="1653160"/>
                  <a:pt x="133815" y="1661532"/>
                </a:cubicBezTo>
                <a:cubicBezTo>
                  <a:pt x="142025" y="1668100"/>
                  <a:pt x="147102" y="1678426"/>
                  <a:pt x="156117" y="1683835"/>
                </a:cubicBezTo>
                <a:cubicBezTo>
                  <a:pt x="166196" y="1689883"/>
                  <a:pt x="178420" y="1691269"/>
                  <a:pt x="189571" y="1694986"/>
                </a:cubicBezTo>
                <a:cubicBezTo>
                  <a:pt x="200722" y="1702420"/>
                  <a:pt x="210706" y="1712009"/>
                  <a:pt x="223024" y="1717288"/>
                </a:cubicBezTo>
                <a:cubicBezTo>
                  <a:pt x="284290" y="1743544"/>
                  <a:pt x="251678" y="1709571"/>
                  <a:pt x="301083" y="1750742"/>
                </a:cubicBezTo>
                <a:cubicBezTo>
                  <a:pt x="313198" y="1760838"/>
                  <a:pt x="322422" y="1774100"/>
                  <a:pt x="334537" y="1784196"/>
                </a:cubicBezTo>
                <a:cubicBezTo>
                  <a:pt x="344833" y="1792776"/>
                  <a:pt x="357525" y="1798126"/>
                  <a:pt x="367990" y="1806498"/>
                </a:cubicBezTo>
                <a:cubicBezTo>
                  <a:pt x="376200" y="1813066"/>
                  <a:pt x="380889" y="1824098"/>
                  <a:pt x="390293" y="1828800"/>
                </a:cubicBezTo>
                <a:cubicBezTo>
                  <a:pt x="411320" y="1839313"/>
                  <a:pt x="434898" y="1843669"/>
                  <a:pt x="457200" y="1851103"/>
                </a:cubicBezTo>
                <a:lnTo>
                  <a:pt x="490654" y="1862254"/>
                </a:lnTo>
                <a:cubicBezTo>
                  <a:pt x="501805" y="1865971"/>
                  <a:pt x="512704" y="1870554"/>
                  <a:pt x="524107" y="1873405"/>
                </a:cubicBezTo>
                <a:cubicBezTo>
                  <a:pt x="631704" y="1900305"/>
                  <a:pt x="583260" y="1889697"/>
                  <a:pt x="669073" y="1906859"/>
                </a:cubicBezTo>
                <a:lnTo>
                  <a:pt x="1126273" y="1895708"/>
                </a:lnTo>
                <a:cubicBezTo>
                  <a:pt x="1162230" y="1894178"/>
                  <a:pt x="1193849" y="1885699"/>
                  <a:pt x="1226634" y="1873405"/>
                </a:cubicBezTo>
                <a:cubicBezTo>
                  <a:pt x="1245376" y="1866377"/>
                  <a:pt x="1262817" y="1855297"/>
                  <a:pt x="1282390" y="1851103"/>
                </a:cubicBezTo>
                <a:cubicBezTo>
                  <a:pt x="1315302" y="1844050"/>
                  <a:pt x="1349297" y="1843669"/>
                  <a:pt x="1382751" y="1839952"/>
                </a:cubicBezTo>
                <a:cubicBezTo>
                  <a:pt x="1494917" y="1811909"/>
                  <a:pt x="1363389" y="1841989"/>
                  <a:pt x="1594624" y="1817649"/>
                </a:cubicBezTo>
                <a:cubicBezTo>
                  <a:pt x="1615088" y="1815495"/>
                  <a:pt x="1651951" y="1802258"/>
                  <a:pt x="1672683" y="1795347"/>
                </a:cubicBezTo>
                <a:cubicBezTo>
                  <a:pt x="1700123" y="1767907"/>
                  <a:pt x="1722605" y="1751257"/>
                  <a:pt x="1739590" y="1717288"/>
                </a:cubicBezTo>
                <a:cubicBezTo>
                  <a:pt x="1744847" y="1706775"/>
                  <a:pt x="1744694" y="1693914"/>
                  <a:pt x="1750742" y="1683835"/>
                </a:cubicBezTo>
                <a:cubicBezTo>
                  <a:pt x="1756151" y="1674820"/>
                  <a:pt x="1766476" y="1669742"/>
                  <a:pt x="1773044" y="1661532"/>
                </a:cubicBezTo>
                <a:cubicBezTo>
                  <a:pt x="1781416" y="1651067"/>
                  <a:pt x="1787912" y="1639229"/>
                  <a:pt x="1795346" y="1628078"/>
                </a:cubicBezTo>
                <a:cubicBezTo>
                  <a:pt x="1799063" y="1605776"/>
                  <a:pt x="1802064" y="1583342"/>
                  <a:pt x="1806498" y="1561171"/>
                </a:cubicBezTo>
                <a:cubicBezTo>
                  <a:pt x="1818121" y="1503060"/>
                  <a:pt x="1814627" y="1532718"/>
                  <a:pt x="1828800" y="1483113"/>
                </a:cubicBezTo>
                <a:cubicBezTo>
                  <a:pt x="1833010" y="1468377"/>
                  <a:pt x="1836234" y="1453376"/>
                  <a:pt x="1839951" y="1438508"/>
                </a:cubicBezTo>
                <a:cubicBezTo>
                  <a:pt x="1836234" y="1379035"/>
                  <a:pt x="1836191" y="1319217"/>
                  <a:pt x="1828800" y="1260088"/>
                </a:cubicBezTo>
                <a:cubicBezTo>
                  <a:pt x="1819963" y="1189389"/>
                  <a:pt x="1809935" y="1188485"/>
                  <a:pt x="1795346" y="1137425"/>
                </a:cubicBezTo>
                <a:cubicBezTo>
                  <a:pt x="1772461" y="1057330"/>
                  <a:pt x="1796027" y="1128999"/>
                  <a:pt x="1773044" y="1037064"/>
                </a:cubicBezTo>
                <a:cubicBezTo>
                  <a:pt x="1770193" y="1025660"/>
                  <a:pt x="1765122" y="1014912"/>
                  <a:pt x="1761893" y="1003610"/>
                </a:cubicBezTo>
                <a:cubicBezTo>
                  <a:pt x="1757683" y="988874"/>
                  <a:pt x="1754952" y="973741"/>
                  <a:pt x="1750742" y="959005"/>
                </a:cubicBezTo>
                <a:cubicBezTo>
                  <a:pt x="1747513" y="947703"/>
                  <a:pt x="1742819" y="936854"/>
                  <a:pt x="1739590" y="925552"/>
                </a:cubicBezTo>
                <a:cubicBezTo>
                  <a:pt x="1735380" y="910816"/>
                  <a:pt x="1732843" y="895627"/>
                  <a:pt x="1728439" y="880947"/>
                </a:cubicBezTo>
                <a:cubicBezTo>
                  <a:pt x="1721684" y="858429"/>
                  <a:pt x="1706137" y="814039"/>
                  <a:pt x="1706137" y="814039"/>
                </a:cubicBezTo>
                <a:cubicBezTo>
                  <a:pt x="1702420" y="750849"/>
                  <a:pt x="1697676" y="687711"/>
                  <a:pt x="1694985" y="624469"/>
                </a:cubicBezTo>
                <a:cubicBezTo>
                  <a:pt x="1690241" y="512996"/>
                  <a:pt x="1702686" y="399902"/>
                  <a:pt x="1683834" y="289932"/>
                </a:cubicBezTo>
                <a:cubicBezTo>
                  <a:pt x="1679393" y="264026"/>
                  <a:pt x="1642657" y="256046"/>
                  <a:pt x="1628078" y="234176"/>
                </a:cubicBezTo>
                <a:cubicBezTo>
                  <a:pt x="1620644" y="223025"/>
                  <a:pt x="1617141" y="207825"/>
                  <a:pt x="1605776" y="200722"/>
                </a:cubicBezTo>
                <a:cubicBezTo>
                  <a:pt x="1585840" y="188262"/>
                  <a:pt x="1561171" y="185854"/>
                  <a:pt x="1538868" y="178420"/>
                </a:cubicBezTo>
                <a:lnTo>
                  <a:pt x="1505415" y="167269"/>
                </a:lnTo>
                <a:cubicBezTo>
                  <a:pt x="1494264" y="163552"/>
                  <a:pt x="1481742" y="162637"/>
                  <a:pt x="1471961" y="156117"/>
                </a:cubicBezTo>
                <a:cubicBezTo>
                  <a:pt x="1460810" y="148683"/>
                  <a:pt x="1450754" y="139258"/>
                  <a:pt x="1438507" y="133815"/>
                </a:cubicBezTo>
                <a:cubicBezTo>
                  <a:pt x="1417024" y="124267"/>
                  <a:pt x="1371600" y="111513"/>
                  <a:pt x="1371600" y="111513"/>
                </a:cubicBezTo>
                <a:cubicBezTo>
                  <a:pt x="1332889" y="72802"/>
                  <a:pt x="1353916" y="78059"/>
                  <a:pt x="1315844" y="78059"/>
                </a:cubicBez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88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713AD-9AA1-4A41-AE9D-AD8AD819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50" y="-114613"/>
            <a:ext cx="10515600" cy="723446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+mn-lt"/>
              </a:rPr>
              <a:t>5. Расскажу о результатах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E0D8EC-BB71-4A95-ADA0-4321D46CA22C}"/>
              </a:ext>
            </a:extLst>
          </p:cNvPr>
          <p:cNvSpPr/>
          <p:nvPr/>
        </p:nvSpPr>
        <p:spPr>
          <a:xfrm>
            <a:off x="493222" y="4017686"/>
            <a:ext cx="4674201" cy="138499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Что вам показалось самим интересным на уроке? Оцените себя.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D00CABE-CE43-4936-82B8-9024D7E9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035" y="3659942"/>
            <a:ext cx="4169229" cy="312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F13CB9-7F4D-4768-BC65-5D1A586D76D5}"/>
              </a:ext>
            </a:extLst>
          </p:cNvPr>
          <p:cNvSpPr txBox="1">
            <a:spLocks/>
          </p:cNvSpPr>
          <p:nvPr/>
        </p:nvSpPr>
        <p:spPr>
          <a:xfrm>
            <a:off x="244928" y="706814"/>
            <a:ext cx="4594701" cy="954107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Tx/>
              <a:buChar char="-"/>
              <a:defRPr/>
            </a:pPr>
            <a:r>
              <a:rPr lang="ru-RU" dirty="0">
                <a:solidFill>
                  <a:prstClr val="black"/>
                </a:solidFill>
              </a:rPr>
              <a:t>На какой вопрос мы искали ответ? 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42C2D7A-CC7E-4E76-866A-19B332828DB5}"/>
              </a:ext>
            </a:extLst>
          </p:cNvPr>
          <p:cNvSpPr/>
          <p:nvPr/>
        </p:nvSpPr>
        <p:spPr>
          <a:xfrm>
            <a:off x="5084557" y="706814"/>
            <a:ext cx="7107443" cy="138499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lvl="0">
              <a:buFontTx/>
              <a:buChar char="-"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Каковы важнейшие признаки зимы, как описать зимнюю погоду с помощью условных знаков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B746C12-2B52-4373-BA63-CE7DE8FA66BA}"/>
              </a:ext>
            </a:extLst>
          </p:cNvPr>
          <p:cNvSpPr/>
          <p:nvPr/>
        </p:nvSpPr>
        <p:spPr>
          <a:xfrm>
            <a:off x="5258198" y="2362250"/>
            <a:ext cx="6434652" cy="138499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Мороз – низкая температура, вода замерзает, земля покрыта снегом, водоёмы покрыты льдом, короткий день.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A345726-FE8D-44D7-AC4D-FC9D55486307}"/>
              </a:ext>
            </a:extLst>
          </p:cNvPr>
          <p:cNvSpPr/>
          <p:nvPr/>
        </p:nvSpPr>
        <p:spPr>
          <a:xfrm>
            <a:off x="293515" y="2454447"/>
            <a:ext cx="4546114" cy="867930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2800" dirty="0">
                <a:solidFill>
                  <a:prstClr val="black"/>
                </a:solidFill>
              </a:rPr>
              <a:t>Какие же признаки зимы вы узнали?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F27F781-752A-4C3D-9F18-FAF003C37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84" y="4463028"/>
            <a:ext cx="2505740" cy="187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955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3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F4E55-2453-451F-8D84-E51F3B03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13070"/>
          </a:xfrm>
        </p:spPr>
        <p:txBody>
          <a:bodyPr>
            <a:normAutofit fontScale="90000"/>
          </a:bodyPr>
          <a:lstStyle/>
          <a:p>
            <a:r>
              <a:rPr lang="ru-RU" dirty="0"/>
              <a:t>Используемые материалы: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8F2EA-974D-498E-BDCB-7C80C239D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772" y="613067"/>
            <a:ext cx="10515600" cy="4118421"/>
          </a:xfrm>
        </p:spPr>
        <p:txBody>
          <a:bodyPr>
            <a:noAutofit/>
          </a:bodyPr>
          <a:lstStyle/>
          <a:p>
            <a:r>
              <a:rPr lang="en-US" sz="1800" dirty="0"/>
              <a:t>https://cf2.ppt-online.org/files2/slide/n/nm0eZ86kxdvOqYBl3jPbHJTKFrX5fWsi1hz2LpREGN/slide-19.jpg</a:t>
            </a:r>
          </a:p>
          <a:p>
            <a:r>
              <a:rPr lang="en-US" sz="1800" dirty="0"/>
              <a:t>https://qna.center/storage/photos/marina_seawave/475371.jpg</a:t>
            </a:r>
          </a:p>
          <a:p>
            <a:r>
              <a:rPr lang="en-US" sz="1800" dirty="0"/>
              <a:t>http://s1.fotokto.ru/photo/full/539/5393625.jpg</a:t>
            </a:r>
          </a:p>
          <a:p>
            <a:r>
              <a:rPr lang="en-US" sz="1800" dirty="0"/>
              <a:t>https://img-fotki.yandex.ru/get/46165/4038996.63/0_daa17_cde7607a_orig</a:t>
            </a:r>
          </a:p>
          <a:p>
            <a:r>
              <a:rPr lang="en-US" sz="1800" dirty="0"/>
              <a:t>https://my-ussr.ru/images/otkrytki/novogodnie/deti/sovetskie-otkrytki-novogodnie-deti-35.jpg</a:t>
            </a:r>
          </a:p>
          <a:p>
            <a:r>
              <a:rPr lang="en-US" sz="1800" dirty="0"/>
              <a:t>https://img-fotki.yandex.ru/get/9756/121447594.55d/0_fb360_a3ee489a_XL.jpg</a:t>
            </a:r>
          </a:p>
          <a:p>
            <a:r>
              <a:rPr lang="en-US" sz="1800" dirty="0"/>
              <a:t>https://avatars.mds.yandex.net/get-pdb/2864527/d93e40e6-28bb-48d1-8357-bc3ed14f4dd2/s1200?webp=false</a:t>
            </a:r>
          </a:p>
          <a:p>
            <a:r>
              <a:rPr lang="en-US" sz="1800" dirty="0">
                <a:hlinkClick r:id="rId2"/>
              </a:rPr>
              <a:t>https://ds04.infourok.ru/uploads/ex/0d47/00135aae-b87a7a19/img21.jpg</a:t>
            </a:r>
            <a:endParaRPr lang="ru-RU" sz="1800" dirty="0"/>
          </a:p>
          <a:p>
            <a:r>
              <a:rPr lang="en-US" sz="1800" dirty="0">
                <a:hlinkClick r:id="rId3"/>
              </a:rPr>
              <a:t>https://avatars.mds.yandex.net/get-pdb/251121/c021e237-704d-4f6b-b6b2-03a9801d3985/s1200?webp=false</a:t>
            </a:r>
            <a:endParaRPr lang="ru-RU" sz="1800" dirty="0"/>
          </a:p>
          <a:p>
            <a:endParaRPr lang="en-US" sz="1800" dirty="0"/>
          </a:p>
          <a:p>
            <a:endParaRPr lang="ru-RU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95444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8BFD6-C882-4E3B-99A7-C1FEB9755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75" y="85387"/>
            <a:ext cx="10515600" cy="53838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+mn-lt"/>
              </a:rPr>
              <a:t>1. Вспоминаем то, что знаем 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70ADFB-B82E-4ABE-8A96-619228314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75" y="804277"/>
            <a:ext cx="6955971" cy="538389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Что это за время года? Чем они отличаются?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CF6345D-506D-495A-AB88-EDBE0DF27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86" y="1342666"/>
            <a:ext cx="10290514" cy="511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F3EDCFA-4E73-444D-8C0D-56F733CB085D}"/>
              </a:ext>
            </a:extLst>
          </p:cNvPr>
          <p:cNvSpPr/>
          <p:nvPr/>
        </p:nvSpPr>
        <p:spPr>
          <a:xfrm>
            <a:off x="3595974" y="6488668"/>
            <a:ext cx="4787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https://qna.center/comments/answer/10771179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6118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84F81F2-E120-46B3-8C9A-0C8A31818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28" y="0"/>
            <a:ext cx="6901849" cy="546490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+mn-lt"/>
              </a:rPr>
              <a:t>2. Не могу выполнить 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151364-698E-41EC-A3C1-CF978F08F88C}"/>
              </a:ext>
            </a:extLst>
          </p:cNvPr>
          <p:cNvSpPr/>
          <p:nvPr/>
        </p:nvSpPr>
        <p:spPr>
          <a:xfrm>
            <a:off x="7069829" y="1151214"/>
            <a:ext cx="5122171" cy="46166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ea typeface="Calibri" panose="020F0502020204030204" pitchFamily="34" charset="0"/>
              </a:rPr>
              <a:t> - Что мы должны выяснить на уроке?</a:t>
            </a:r>
            <a:endParaRPr lang="ru-RU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E9CB33-9AA7-4160-BE6B-93AA0C658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721" y="2102071"/>
            <a:ext cx="2477386" cy="198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E61F2C-0428-4542-AFA8-2A9FC145C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28" y="427270"/>
            <a:ext cx="6577006" cy="1344576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464F06B-94F3-439A-B798-E4CEAF19A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35" y="1857246"/>
            <a:ext cx="3730798" cy="247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76EA011-A54E-4065-A4AC-D0C3E74B9EC7}"/>
              </a:ext>
            </a:extLst>
          </p:cNvPr>
          <p:cNvSpPr/>
          <p:nvPr/>
        </p:nvSpPr>
        <p:spPr>
          <a:xfrm>
            <a:off x="227028" y="4226623"/>
            <a:ext cx="7194498" cy="539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Прочтите диалог Кати и дедушки. Что вас удивило? 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73DB2A4-4ECB-4AA1-9AF5-48DCF79F9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28" y="5475527"/>
            <a:ext cx="7143088" cy="141315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D7B3FF9-D864-4DD7-95E4-A475760B3C33}"/>
              </a:ext>
            </a:extLst>
          </p:cNvPr>
          <p:cNvSpPr/>
          <p:nvPr/>
        </p:nvSpPr>
        <p:spPr>
          <a:xfrm>
            <a:off x="7829107" y="4529287"/>
            <a:ext cx="4135865" cy="120032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Какая погода бывает зимой и </a:t>
            </a: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как её описывать с помощью </a:t>
            </a:r>
          </a:p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условных знаков?</a:t>
            </a:r>
            <a:endParaRPr lang="ru-RU" sz="2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593C6ED-75D0-4BEB-8C74-2F763FBC9BB7}"/>
              </a:ext>
            </a:extLst>
          </p:cNvPr>
          <p:cNvSpPr/>
          <p:nvPr/>
        </p:nvSpPr>
        <p:spPr>
          <a:xfrm>
            <a:off x="276423" y="4766001"/>
            <a:ext cx="71944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</a:rPr>
              <a:t>- На этих схемах изображена разная погода. Какая из них подходит для нашего города? А для Сочи? </a:t>
            </a:r>
            <a:endParaRPr lang="ru-RU" sz="22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E4D2B1A-1415-4213-9347-95B7BD694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826" y="1827354"/>
            <a:ext cx="4591579" cy="247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4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067C43-38F5-45EE-9138-AD358ACEB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693" y="788583"/>
            <a:ext cx="5026682" cy="32320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 каким признакам мы узнаём, что наступила зима?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Как выглядят дороги зимой? Кто следит за ними?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Когда зажигают фонари? Почему?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Во что одеты прохожие?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Что происходит с деревьями?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Что делают птицы?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 какие игры можно играть зимой? Почему?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658AF13-468D-4807-ABCA-5B10654F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234498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3. </a:t>
            </a:r>
            <a:r>
              <a:rPr lang="ru-RU" sz="3600" b="1" dirty="0"/>
              <a:t>Ищу решение сам или с друзьями. Признаки зимы</a:t>
            </a:r>
            <a:r>
              <a:rPr lang="ru-RU" sz="3600" dirty="0">
                <a:latin typeface="+mn-lt"/>
              </a:rPr>
              <a:t> </a:t>
            </a:r>
            <a:endParaRPr lang="ru-RU" sz="3600" strike="sngStrike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D838560-5069-4431-B339-41A911F14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27" y="1000958"/>
            <a:ext cx="6282845" cy="30462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1D452E-3B4C-425A-9145-067842B77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74" y="4053675"/>
            <a:ext cx="3954385" cy="2721935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8D9E23D-B3C2-46F6-A776-00A492E07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379" y="4077864"/>
            <a:ext cx="3615070" cy="269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7F756D4-2362-4147-990F-01BCE2F79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869" y="4119104"/>
            <a:ext cx="4163999" cy="260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160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067C43-38F5-45EE-9138-AD358ACEB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850" y="837195"/>
            <a:ext cx="3298117" cy="17146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Какая погода изображена условными знаками? Какая из них зимняя?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658AF13-468D-4807-ABCA-5B10654F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234498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3. </a:t>
            </a:r>
            <a:r>
              <a:rPr lang="ru-RU" sz="3600" b="1" dirty="0"/>
              <a:t>Ищу решение сам или с друзьями. Погода зимой</a:t>
            </a:r>
            <a:r>
              <a:rPr lang="ru-RU" sz="3600" dirty="0">
                <a:latin typeface="+mn-lt"/>
              </a:rPr>
              <a:t> </a:t>
            </a:r>
            <a:endParaRPr lang="ru-RU" sz="3600" strike="sngStrike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EFCA99-7DDD-46DB-A541-6898F8B82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645" y="837195"/>
            <a:ext cx="8173336" cy="15472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DF2CF4E-B3C1-467D-9FB5-85B6EF307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66" y="2870791"/>
            <a:ext cx="11106261" cy="1632507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9B4BDF0A-4188-44AF-B39C-C5E90304F286}"/>
              </a:ext>
            </a:extLst>
          </p:cNvPr>
          <p:cNvSpPr txBox="1">
            <a:spLocks/>
          </p:cNvSpPr>
          <p:nvPr/>
        </p:nvSpPr>
        <p:spPr>
          <a:xfrm>
            <a:off x="614662" y="5826072"/>
            <a:ext cx="8848313" cy="6194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Отметьте на доске с помощью условных знаков, какая погода сегодня.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237FE0-5926-45E5-A7BB-8D9B79931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3719" y="4603915"/>
            <a:ext cx="2057400" cy="7715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2AFF95-17B9-4B50-AD06-ED8973B7F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6655" y="4503298"/>
            <a:ext cx="1038225" cy="7810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C21CE67-8AED-4C4F-AD6B-F8B28EBCB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6645" y="4603915"/>
            <a:ext cx="1828800" cy="7429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B506FDC-49DE-4C06-952F-BA3B75EDB2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4448" y="4550753"/>
            <a:ext cx="1466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81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067C43-38F5-45EE-9138-AD358ACEB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321" y="3429000"/>
            <a:ext cx="10773358" cy="20837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Сравните рисунки и найдите на них отличия.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Определите, какое время года изображено на рисунках.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Долгий ли день зимой?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Высоко ли поднимается солнце зимой? Поднимается ли оно над домами напротив твоего окна также, как летом?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658AF13-468D-4807-ABCA-5B10654F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321" y="0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3. </a:t>
            </a:r>
            <a:r>
              <a:rPr lang="ru-RU" sz="3600" b="1" dirty="0"/>
              <a:t>Ищу решение сам или с друзьями. Почему зимой холодно</a:t>
            </a:r>
            <a:r>
              <a:rPr lang="ru-RU" sz="3600" dirty="0">
                <a:latin typeface="+mn-lt"/>
              </a:rPr>
              <a:t> </a:t>
            </a:r>
            <a:endParaRPr lang="ru-RU" sz="3600" strike="sngStrike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0CC422-B4D9-4264-ABC3-7491D8699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61" y="466725"/>
            <a:ext cx="9544050" cy="29622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94586E-1D75-4C91-98EA-56A57BCCC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748" y="5438775"/>
            <a:ext cx="928687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5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067C43-38F5-45EE-9138-AD358ACEB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760" y="3662432"/>
            <a:ext cx="7835703" cy="129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Назовите, что изображено на рисунках.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Что происходит с водой, когда становится холодно? А когда становится тепло?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658AF13-468D-4807-ABCA-5B10654F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20833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3. </a:t>
            </a:r>
            <a:r>
              <a:rPr lang="ru-RU" sz="3600" b="1" dirty="0"/>
              <a:t>Ищу решение сам или с друзьями. Вода и лёд</a:t>
            </a:r>
            <a:endParaRPr lang="ru-RU" sz="3600" strike="sngStrike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0B36B8-8E09-4C34-BD34-EA4B57A43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85" y="916394"/>
            <a:ext cx="9201150" cy="26860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9E917A-F2E5-45F7-84F5-ECF1E02BD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760" y="5017820"/>
            <a:ext cx="9191625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5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067C43-38F5-45EE-9138-AD358ACEB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70" y="823263"/>
            <a:ext cx="11442657" cy="16647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Что такое лёд? Чем отличается от воды?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Что такое снег? Чем он отличается ото льда?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Мы сегодня с вами проведём опыты со снегом и льдом и узнаем подробно, каковы их свойства и чем они отличаются. 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658AF13-468D-4807-ABCA-5B10654F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52" y="96274"/>
            <a:ext cx="11780875" cy="541679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+mn-lt"/>
              </a:rPr>
              <a:t>3. </a:t>
            </a:r>
            <a:r>
              <a:rPr lang="ru-RU" sz="2800" b="1" dirty="0"/>
              <a:t>Ищу решение сам или с друзьями. Изучаем свойства льда и снега</a:t>
            </a:r>
            <a:r>
              <a:rPr lang="ru-RU" sz="2800" dirty="0">
                <a:latin typeface="+mn-lt"/>
              </a:rPr>
              <a:t> </a:t>
            </a:r>
            <a:endParaRPr lang="ru-RU" sz="2800" strike="sngStrike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25A93F-8D9D-4335-BB5D-53F891E9E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0157" y="2488019"/>
            <a:ext cx="7209415" cy="40620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D35C04-FD1B-4A03-A6EF-DC235733B0B5}"/>
              </a:ext>
            </a:extLst>
          </p:cNvPr>
          <p:cNvSpPr txBox="1"/>
          <p:nvPr/>
        </p:nvSpPr>
        <p:spPr>
          <a:xfrm>
            <a:off x="2881423" y="6088375"/>
            <a:ext cx="82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вода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5DFCC0-1218-49B6-84A7-71A46972492D}"/>
              </a:ext>
            </a:extLst>
          </p:cNvPr>
          <p:cNvSpPr txBox="1"/>
          <p:nvPr/>
        </p:nvSpPr>
        <p:spPr>
          <a:xfrm>
            <a:off x="6337005" y="6041289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быстрее</a:t>
            </a:r>
          </a:p>
        </p:txBody>
      </p:sp>
    </p:spTree>
    <p:extLst>
      <p:ext uri="{BB962C8B-B14F-4D97-AF65-F5344CB8AC3E}">
        <p14:creationId xmlns:p14="http://schemas.microsoft.com/office/powerpoint/2010/main" val="4706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FC883F8-67B7-48C7-AFD1-54C5080091D9}"/>
              </a:ext>
            </a:extLst>
          </p:cNvPr>
          <p:cNvSpPr txBox="1">
            <a:spLocks/>
          </p:cNvSpPr>
          <p:nvPr/>
        </p:nvSpPr>
        <p:spPr>
          <a:xfrm>
            <a:off x="180752" y="96274"/>
            <a:ext cx="11780875" cy="5416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>
                <a:latin typeface="+mn-lt"/>
              </a:rPr>
              <a:t>3. </a:t>
            </a:r>
            <a:r>
              <a:rPr lang="ru-RU" sz="3600" b="1"/>
              <a:t>Ищу решение сам или с друзьями. Изучаем свойства льда и снега</a:t>
            </a:r>
            <a:r>
              <a:rPr lang="ru-RU" sz="3600">
                <a:latin typeface="+mn-lt"/>
              </a:rPr>
              <a:t> </a:t>
            </a:r>
            <a:endParaRPr lang="ru-RU" sz="3600" strike="sngStrike" dirty="0">
              <a:latin typeface="+mn-lt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4D947A-0E4D-41C1-B7CD-A754AF088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51" y="836341"/>
            <a:ext cx="5785151" cy="36431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1B7AB8-0D61-4124-B127-E55073EFF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902" y="1083013"/>
            <a:ext cx="5995725" cy="41694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C9CC4F-6D11-4F06-AE4C-B7BAEFB83233}"/>
              </a:ext>
            </a:extLst>
          </p:cNvPr>
          <p:cNvSpPr txBox="1"/>
          <p:nvPr/>
        </p:nvSpPr>
        <p:spPr>
          <a:xfrm>
            <a:off x="3902928" y="1973766"/>
            <a:ext cx="1299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холодные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733719-8BF5-4B68-B486-EF46D19745AB}"/>
              </a:ext>
            </a:extLst>
          </p:cNvPr>
          <p:cNvSpPr txBox="1"/>
          <p:nvPr/>
        </p:nvSpPr>
        <p:spPr>
          <a:xfrm>
            <a:off x="1304694" y="3028890"/>
            <a:ext cx="906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белый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ED78ED-095A-47C8-9BAC-116F4DB3D4B9}"/>
              </a:ext>
            </a:extLst>
          </p:cNvPr>
          <p:cNvSpPr txBox="1"/>
          <p:nvPr/>
        </p:nvSpPr>
        <p:spPr>
          <a:xfrm>
            <a:off x="4224156" y="3028890"/>
            <a:ext cx="1451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err="1">
                <a:solidFill>
                  <a:srgbClr val="C00000"/>
                </a:solidFill>
              </a:rPr>
              <a:t>прорачный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4C3519-D7A0-4035-B05B-2758A0AFB948}"/>
              </a:ext>
            </a:extLst>
          </p:cNvPr>
          <p:cNvSpPr txBox="1"/>
          <p:nvPr/>
        </p:nvSpPr>
        <p:spPr>
          <a:xfrm>
            <a:off x="2408665" y="4073795"/>
            <a:ext cx="1349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снег и лёд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21E45A-3792-4580-A550-7B1A19C5245A}"/>
              </a:ext>
            </a:extLst>
          </p:cNvPr>
          <p:cNvSpPr txBox="1"/>
          <p:nvPr/>
        </p:nvSpPr>
        <p:spPr>
          <a:xfrm>
            <a:off x="9902284" y="1205436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рыхлый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956858-F6A7-47C5-885F-01FEAA620E61}"/>
              </a:ext>
            </a:extLst>
          </p:cNvPr>
          <p:cNvSpPr txBox="1"/>
          <p:nvPr/>
        </p:nvSpPr>
        <p:spPr>
          <a:xfrm>
            <a:off x="10560206" y="1442061"/>
            <a:ext cx="1148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твёрдый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96EC18-9A83-460D-83CF-E91F1D94360F}"/>
              </a:ext>
            </a:extLst>
          </p:cNvPr>
          <p:cNvSpPr txBox="1"/>
          <p:nvPr/>
        </p:nvSpPr>
        <p:spPr>
          <a:xfrm>
            <a:off x="6344201" y="3787173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воды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7DBB6D4-006C-44DC-A2CA-0DF829679BD1}"/>
              </a:ext>
            </a:extLst>
          </p:cNvPr>
          <p:cNvSpPr txBox="1"/>
          <p:nvPr/>
        </p:nvSpPr>
        <p:spPr>
          <a:xfrm>
            <a:off x="6344201" y="4660221"/>
            <a:ext cx="774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воды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5320C-4FE6-48C2-B967-09DC3C4BA513}"/>
              </a:ext>
            </a:extLst>
          </p:cNvPr>
          <p:cNvSpPr txBox="1"/>
          <p:nvPr/>
        </p:nvSpPr>
        <p:spPr>
          <a:xfrm>
            <a:off x="8193816" y="3786184"/>
            <a:ext cx="906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белый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624CFD-1657-4410-83CD-780569A9D8DE}"/>
              </a:ext>
            </a:extLst>
          </p:cNvPr>
          <p:cNvSpPr txBox="1"/>
          <p:nvPr/>
        </p:nvSpPr>
        <p:spPr>
          <a:xfrm>
            <a:off x="8305329" y="3167733"/>
            <a:ext cx="778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снега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F2B6BB1-6142-4D21-87AA-21B7FDCABF36}"/>
              </a:ext>
            </a:extLst>
          </p:cNvPr>
          <p:cNvSpPr txBox="1"/>
          <p:nvPr/>
        </p:nvSpPr>
        <p:spPr>
          <a:xfrm>
            <a:off x="10171093" y="3167733"/>
            <a:ext cx="721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льда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111A28-FE6C-4703-8770-B09FF25988AB}"/>
              </a:ext>
            </a:extLst>
          </p:cNvPr>
          <p:cNvSpPr txBox="1"/>
          <p:nvPr/>
        </p:nvSpPr>
        <p:spPr>
          <a:xfrm>
            <a:off x="8241080" y="4675959"/>
            <a:ext cx="639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тает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4372EE-9826-42E0-BCAE-5EB0F0DD39FA}"/>
              </a:ext>
            </a:extLst>
          </p:cNvPr>
          <p:cNvSpPr txBox="1"/>
          <p:nvPr/>
        </p:nvSpPr>
        <p:spPr>
          <a:xfrm>
            <a:off x="10271420" y="4693350"/>
            <a:ext cx="6392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тает</a:t>
            </a:r>
          </a:p>
        </p:txBody>
      </p:sp>
    </p:spTree>
    <p:extLst>
      <p:ext uri="{BB962C8B-B14F-4D97-AF65-F5344CB8AC3E}">
        <p14:creationId xmlns:p14="http://schemas.microsoft.com/office/powerpoint/2010/main" val="113099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618</Words>
  <Application>Microsoft Office PowerPoint</Application>
  <PresentationFormat>Широкоэкранный</PresentationFormat>
  <Paragraphs>69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Урок 26. Зимняя прогулка</vt:lpstr>
      <vt:lpstr>1. Вспоминаем то, что знаем </vt:lpstr>
      <vt:lpstr>2. Не могу выполнить </vt:lpstr>
      <vt:lpstr>3. Ищу решение сам или с друзьями. Признаки зимы </vt:lpstr>
      <vt:lpstr>3. Ищу решение сам или с друзьями. Погода зимой </vt:lpstr>
      <vt:lpstr>3. Ищу решение сам или с друзьями. Почему зимой холодно </vt:lpstr>
      <vt:lpstr>3. Ищу решение сам или с друзьями. Вода и лёд</vt:lpstr>
      <vt:lpstr>3. Ищу решение сам или с друзьями. Изучаем свойства льда и снега </vt:lpstr>
      <vt:lpstr>Презентация PowerPoint</vt:lpstr>
      <vt:lpstr>4.  Тренируюсь. Задание с самопроверкой </vt:lpstr>
      <vt:lpstr>5. Расскажу о результатах</vt:lpstr>
      <vt:lpstr>Используемые материалы: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26. Зимняя прогулка</dc:title>
  <dc:creator>Вахрушев Александр</dc:creator>
  <cp:lastModifiedBy>Вахрушев Александр</cp:lastModifiedBy>
  <cp:revision>17</cp:revision>
  <dcterms:created xsi:type="dcterms:W3CDTF">2020-07-16T11:33:06Z</dcterms:created>
  <dcterms:modified xsi:type="dcterms:W3CDTF">2020-07-26T16:59:18Z</dcterms:modified>
</cp:coreProperties>
</file>