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5" r:id="rId7"/>
    <p:sldId id="261" r:id="rId8"/>
    <p:sldId id="262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03B7E-1E05-4C56-90C5-EF50E38F9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C2E360-5089-4848-B6B5-A716ACD34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E8F2F4-3973-42C8-BC73-10EF1BCD7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F7C28-E095-4B40-990C-9F0BA82F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5CC45-BC8A-4396-88BB-EAACDA0F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FA522-127D-4492-8789-C96D86E4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CE3B67-FAFD-430A-8C8E-3700EF0B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801F78-535C-4A47-B0AF-578F6EA3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FAC4AD-53F3-4D54-996D-89130512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6F0160-8742-40DE-AF9B-CDDFFEAC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8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7E1C8B-9BF2-43CE-861B-1B4F7F3FE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30E70-02CE-45B3-845D-A1D7E7C82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2ACD1-42F6-4032-AE1F-32BF5083C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F9489-A2EE-4785-86DD-1551AF98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240D00-E00D-4FFD-8CD1-7DB67B98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8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6B927-2CFA-4BC1-B962-E81B5E0C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2C396-E58B-41E8-9D2D-7A91AF7FC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CA28C-5034-42F7-9539-A466EA7C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A5456-EA17-4347-AD52-838D7DD6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5ECD0-5128-4DEB-B388-43A82148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0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6745-FE46-44AD-B692-C28DACC4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1FD046-F2F1-40DC-ABB4-77E9022C3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11B5A2-B2D7-4846-BCF6-329E6F12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085CE5-D2E5-473E-BF3C-C1DEBA48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777280-968B-4796-8D84-ACD3E97C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92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E532C-D069-4590-B744-33A98D2D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759AA7-F4F8-4BAE-B2E0-A8486F672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6FF1BB-4799-4CC4-8E57-82145A38B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3819EE-4451-4DD6-B52F-2251C3AF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156F96-EEA0-4F34-875D-E7D24B6F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63FCD8-D637-4C1E-95B6-5026E8CF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4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90A4F-0B1E-41DF-8EDC-C483E0E5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89FB2-D9A0-4639-A67B-571EBCBC9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D2303-E997-4250-AB51-3078E0D17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249FAD-E59D-40F0-8FC1-E570FD83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85974C-F758-4088-BB14-91F141810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241D00-8DD0-45C8-BE89-2BDF6AD5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EC0F3F-A3C9-4B6F-B0BC-049D641D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CD668E-0C69-42CB-8162-C4F98F38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16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120E7-5CB2-470D-8E62-C2406151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6191FB-B9AB-4356-B927-DBB06B2E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E7870C-6AB8-4148-9702-962DEFA5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101EAD-6C0E-498B-A963-C372B99E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9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6334E0-E095-41CF-BE33-60685FC0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42F189-C101-423B-A0D1-AD621C13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C6005A-1C21-4C07-91F5-B9669F74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4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291A4-4AE1-4360-8B49-6181D506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0735A2-4ECC-4244-BBB4-FC7AC4C8A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94407D-7C0C-457B-9B14-DD8F5B228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762250-FDF8-43E2-AABF-ACE37783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18F1A1-A0FA-4357-9E17-28D26764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4D8DA-415F-4DEE-9E69-83E9993C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5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3B47D-D747-4263-BECD-8B395585A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787222-39A9-42E4-9C0D-B27E65456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4BBA91-1DD9-41DE-AAA6-0D7590CA9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86683A-D7F3-4C3D-AA15-A94FC79B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52C40D-FB25-423D-B6E4-5BAB76D7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EF77B7-3A2D-4712-B246-EAC4C29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3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4CC73-C193-446F-950A-C0B6CEB0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ABB5D-7870-41D3-BEB1-3F2BCC0CF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DC54EE-78D6-4653-9BED-79AD1C2B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6511A-076A-4104-B8E2-B6520111ED5F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CCF66-B74E-4F0A-919A-18C6B84BB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5E271A-F937-471F-A9BF-B0DD3C0D7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BDF2F-4449-4DC7-8A31-7A9B3D4EC6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3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vatars.mds.yandex.net/get-pdb/251121/c021e237-704d-4f6b-b6b2-03a9801d3985/s1200?webp=false" TargetMode="External"/><Relationship Id="rId3" Type="http://schemas.openxmlformats.org/officeDocument/2006/relationships/hyperlink" Target="https://avatars.mds.yandex.net/get-pdb/2796012/ab92aa86-f974-43ad-abfc-6bff388586b9/s1200" TargetMode="External"/><Relationship Id="rId7" Type="http://schemas.openxmlformats.org/officeDocument/2006/relationships/hyperlink" Target="https://ds04.infourok.ru/uploads/ex/0d47/00135aae-b87a7a19/img21.jpg" TargetMode="External"/><Relationship Id="rId2" Type="http://schemas.openxmlformats.org/officeDocument/2006/relationships/hyperlink" Target="https://ds05.infourok.ru/uploads/ex/049a/000caec9-9091d9a7/hello_html_m7df6ae3b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ikolnye-kartinki.ru/img/picture/Jan/03/f5eeb5533c7a93e73c1dda47de6b3372/5.jpg" TargetMode="External"/><Relationship Id="rId5" Type="http://schemas.openxmlformats.org/officeDocument/2006/relationships/hyperlink" Target="https://avatars.mds.yandex.net/get-pdb/1946598/c52c1c34-b26d-4352-a58e-e09be861dc26/s1200?webp=false" TargetMode="External"/><Relationship Id="rId4" Type="http://schemas.openxmlformats.org/officeDocument/2006/relationships/hyperlink" Target="http://www.deryabino.ru/ptaha/klest-elovik/klest-elovik0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DDA12-60EE-4138-A182-B7BA2DF3A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921" y="0"/>
            <a:ext cx="9144000" cy="1839433"/>
          </a:xfrm>
        </p:spPr>
        <p:txBody>
          <a:bodyPr>
            <a:normAutofit/>
          </a:bodyPr>
          <a:lstStyle/>
          <a:p>
            <a:r>
              <a:rPr lang="ru-RU" b="1" dirty="0"/>
              <a:t>Урок 27. Зимняя прогулка (продолжение)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533D5E-5B4F-4E57-AB32-6F59E11B9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921" y="1839433"/>
            <a:ext cx="9144000" cy="799841"/>
          </a:xfrm>
        </p:spPr>
        <p:txBody>
          <a:bodyPr>
            <a:normAutofit/>
          </a:bodyPr>
          <a:lstStyle/>
          <a:p>
            <a:r>
              <a:rPr lang="ru-RU" sz="4000" dirty="0"/>
              <a:t>Предмет Окружающий мир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7758FA-7DDD-4306-8AEF-2C782C5CE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25" y="2594345"/>
            <a:ext cx="6985591" cy="39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6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8BFD6-C882-4E3B-99A7-C1FEB975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11"/>
            <a:ext cx="10515600" cy="80250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1. Вспоминаем то, что знаем 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0ADFB-B82E-4ABE-8A96-61922831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1208315"/>
            <a:ext cx="11087986" cy="802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– Давайте поиграем в игру: я буду называть признак, например, мороз. Если это бывает зимой, то вы хлопаете в ладоши, если не бывает – ничего не делаете.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A809BB-ECD3-4414-8547-DEC1E3E4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17" y="2575792"/>
            <a:ext cx="2883195" cy="288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7E3703-F543-4BAE-B5D3-9A16E66E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6" y="2010816"/>
            <a:ext cx="6164764" cy="46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1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84F81F2-E120-46B3-8C9A-0C8A3181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5" y="0"/>
            <a:ext cx="6901849" cy="599652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2. Не могу понять 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151364-698E-41EC-A3C1-CF978F08F88C}"/>
              </a:ext>
            </a:extLst>
          </p:cNvPr>
          <p:cNvSpPr/>
          <p:nvPr/>
        </p:nvSpPr>
        <p:spPr>
          <a:xfrm>
            <a:off x="6656687" y="5662457"/>
            <a:ext cx="5361448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 - На какой вопрос мы будем искать ответ на уроке?</a:t>
            </a:r>
            <a:endParaRPr lang="ru-RU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E9CB33-9AA7-4160-BE6B-93AA0C65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42" y="5662457"/>
            <a:ext cx="1129745" cy="9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FACE10-4351-40CD-BA01-B21FE7344BD6}"/>
              </a:ext>
            </a:extLst>
          </p:cNvPr>
          <p:cNvSpPr/>
          <p:nvPr/>
        </p:nvSpPr>
        <p:spPr>
          <a:xfrm>
            <a:off x="76944" y="55147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Отгадайте загадки и догадайтесь, о чём сегодня пойдёт речь на уроке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FFE086-D185-45F1-AA50-5375D4F707D2}"/>
              </a:ext>
            </a:extLst>
          </p:cNvPr>
          <p:cNvSpPr/>
          <p:nvPr/>
        </p:nvSpPr>
        <p:spPr>
          <a:xfrm>
            <a:off x="332240" y="1382473"/>
            <a:ext cx="5029209" cy="5336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Зимой на ветках яблоки!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Скорей их собери!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 вдруг вспорхнули яблоки,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ведь это …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 этой птички клюв кривой,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 гнёзда вьёт она зимой,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из шишек семечки клюёт,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кто это птичку назовёт?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Зверька узнали мы с тобой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 двум таким приметам: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он в шубе серенькой зимой,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 в рыжей шубке – летом.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5CB66E-67C4-46B8-B935-A7B87FCF1FF6}"/>
              </a:ext>
            </a:extLst>
          </p:cNvPr>
          <p:cNvSpPr/>
          <p:nvPr/>
        </p:nvSpPr>
        <p:spPr>
          <a:xfrm>
            <a:off x="5922135" y="509186"/>
            <a:ext cx="6096000" cy="227395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Зимой беленький, а летом серенький.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Никого не обижает, а всех сам боится.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Хозяин лесной просыпается весной,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 зимой, под вьюжный вой,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спит в избушке снеговой.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4D30B0-97FF-46B1-B55C-F61153BF3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343" y="3726501"/>
            <a:ext cx="1631043" cy="15918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A3D1B0-57F0-4D49-BBBD-0682440B1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350" y="4022970"/>
            <a:ext cx="2412996" cy="165918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E4B4427-161C-46DF-9101-1B0D70EA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26" y="2783142"/>
            <a:ext cx="1805320" cy="13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0840CEFF-4356-45FC-AEF5-CBCD465887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443848-0D1F-49B2-BC24-2939B269C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791" y="2455834"/>
            <a:ext cx="1554291" cy="1125566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8FACD88-0A1B-4E96-8588-748717A7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639" y="3625632"/>
            <a:ext cx="1984122" cy="18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34498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Живая природа зимой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357E0-88BA-4C49-85D3-768D27A16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6" y="873199"/>
            <a:ext cx="7944847" cy="53683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3A0C56-32EB-46C1-A5A2-750AC97D2D97}"/>
              </a:ext>
            </a:extLst>
          </p:cNvPr>
          <p:cNvSpPr/>
          <p:nvPr/>
        </p:nvSpPr>
        <p:spPr>
          <a:xfrm>
            <a:off x="8693634" y="1616448"/>
            <a:ext cx="3199182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Что происходит с растениями зимой?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Расскажите, как живут звери и птицы зимой в лесу. Легко ли им добывать пищу?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7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67C43-38F5-45EE-9138-AD358ACE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82" y="4118774"/>
            <a:ext cx="6615969" cy="1537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Как называются птицы, которые прилетают к нам зимой с севера? Чем они питаются?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 как вы помогаете птицам зимой?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34498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Птицы зимой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EA86A3-A1B1-4BCE-8242-7EEED6E5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24" y="989050"/>
            <a:ext cx="6806056" cy="2790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4035EB-D44D-4A0B-B37D-B9CAAC5B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51" y="4052431"/>
            <a:ext cx="4997303" cy="23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51" y="0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Игры детей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BD41E9-1C22-471D-99D5-5BC519E4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90" y="527504"/>
            <a:ext cx="7612376" cy="4501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73F721-54F0-4F41-B459-55F42DFB8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751" y="4954083"/>
            <a:ext cx="3919616" cy="15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7A75CB-3BAA-49B8-ABC3-1215F0AE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4.  Применяю в жизни. Учусь наблюдать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D38C8D-A08C-4EF8-8F8E-95B5034B84D9}"/>
              </a:ext>
            </a:extLst>
          </p:cNvPr>
          <p:cNvSpPr/>
          <p:nvPr/>
        </p:nvSpPr>
        <p:spPr>
          <a:xfrm>
            <a:off x="540488" y="681273"/>
            <a:ext cx="1080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Откройте дневник наблюдений в рабочей тетради. Давайте будем делиться своими наблюдениями и заполнять дневник. А потом сделаем выводы о зиме и её отличиях от других времён года.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5F67C9-5CF4-49C8-B868-06C760F1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62247"/>
            <a:ext cx="3878186" cy="4941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4A1FA6-CBD1-4B21-9254-983BEAFEA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05" y="1528331"/>
            <a:ext cx="2845969" cy="23340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FFD10C-12E4-483C-B93E-D4BF9963E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181" y="4086693"/>
            <a:ext cx="5902019" cy="2485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04BDB-2288-461C-9EA8-5E0CD3BC4816}"/>
              </a:ext>
            </a:extLst>
          </p:cNvPr>
          <p:cNvSpPr txBox="1"/>
          <p:nvPr/>
        </p:nvSpPr>
        <p:spPr>
          <a:xfrm>
            <a:off x="8886121" y="4302481"/>
            <a:ext cx="11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холодная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83E8C-004F-4210-8E62-322A73A54CF4}"/>
              </a:ext>
            </a:extLst>
          </p:cNvPr>
          <p:cNvSpPr txBox="1"/>
          <p:nvPr/>
        </p:nvSpPr>
        <p:spPr>
          <a:xfrm>
            <a:off x="8665535" y="4800516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снег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439F7A-2641-421A-9F71-7DE0D3F2B34C}"/>
              </a:ext>
            </a:extLst>
          </p:cNvPr>
          <p:cNvSpPr txBox="1"/>
          <p:nvPr/>
        </p:nvSpPr>
        <p:spPr>
          <a:xfrm>
            <a:off x="8967861" y="5323976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меньше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A4EBC7-D1D1-4E1F-B59B-9DA8B6558F02}"/>
              </a:ext>
            </a:extLst>
          </p:cNvPr>
          <p:cNvSpPr txBox="1"/>
          <p:nvPr/>
        </p:nvSpPr>
        <p:spPr>
          <a:xfrm>
            <a:off x="8399885" y="5734970"/>
            <a:ext cx="75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тепло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1AB09-FEA8-44C2-9B6C-ACC7D513E535}"/>
              </a:ext>
            </a:extLst>
          </p:cNvPr>
          <p:cNvSpPr txBox="1"/>
          <p:nvPr/>
        </p:nvSpPr>
        <p:spPr>
          <a:xfrm>
            <a:off x="9156952" y="5969141"/>
            <a:ext cx="10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холодно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177BF7-B615-4D72-B7CE-3D23EB553371}"/>
              </a:ext>
            </a:extLst>
          </p:cNvPr>
          <p:cNvSpPr txBox="1"/>
          <p:nvPr/>
        </p:nvSpPr>
        <p:spPr>
          <a:xfrm>
            <a:off x="9089558" y="6224143"/>
            <a:ext cx="111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 снежки</a:t>
            </a:r>
          </a:p>
        </p:txBody>
      </p:sp>
    </p:spTree>
    <p:extLst>
      <p:ext uri="{BB962C8B-B14F-4D97-AF65-F5344CB8AC3E}">
        <p14:creationId xmlns:p14="http://schemas.microsoft.com/office/powerpoint/2010/main" val="46333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50" y="-114613"/>
            <a:ext cx="10515600" cy="723446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+mn-lt"/>
              </a:rPr>
              <a:t>5. Расскажу о результатах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E0D8EC-BB71-4A95-ADA0-4321D46CA22C}"/>
              </a:ext>
            </a:extLst>
          </p:cNvPr>
          <p:cNvSpPr/>
          <p:nvPr/>
        </p:nvSpPr>
        <p:spPr>
          <a:xfrm>
            <a:off x="193200" y="4005642"/>
            <a:ext cx="4594701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Что вам показалось самим интересным на уроке? Оцените себя.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00CABE-CE43-4936-82B8-9024D7E9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90" y="3792990"/>
            <a:ext cx="3888206" cy="291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F13CB9-7F4D-4768-BC65-5D1A586D76D5}"/>
              </a:ext>
            </a:extLst>
          </p:cNvPr>
          <p:cNvSpPr txBox="1">
            <a:spLocks/>
          </p:cNvSpPr>
          <p:nvPr/>
        </p:nvSpPr>
        <p:spPr>
          <a:xfrm>
            <a:off x="85439" y="989703"/>
            <a:ext cx="4594701" cy="954107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Tx/>
              <a:buChar char="-"/>
              <a:defRPr/>
            </a:pPr>
            <a:r>
              <a:rPr lang="ru-RU" sz="2400" dirty="0">
                <a:solidFill>
                  <a:prstClr val="black"/>
                </a:solidFill>
              </a:rPr>
              <a:t>На какой вопрос мы искали ответ?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2C2D7A-CC7E-4E76-866A-19B332828DB5}"/>
              </a:ext>
            </a:extLst>
          </p:cNvPr>
          <p:cNvSpPr/>
          <p:nvPr/>
        </p:nvSpPr>
        <p:spPr>
          <a:xfrm>
            <a:off x="5091128" y="998471"/>
            <a:ext cx="7015433" cy="46166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buFontTx/>
              <a:buChar char="-"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живут растения и животные зимой?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7A12A3B-F4EB-45F3-A4B6-8975D51CF1D8}"/>
              </a:ext>
            </a:extLst>
          </p:cNvPr>
          <p:cNvSpPr txBox="1">
            <a:spLocks/>
          </p:cNvSpPr>
          <p:nvPr/>
        </p:nvSpPr>
        <p:spPr>
          <a:xfrm>
            <a:off x="85438" y="2094022"/>
            <a:ext cx="4594701" cy="1223336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Tx/>
              <a:buChar char="-"/>
              <a:defRPr/>
            </a:pPr>
            <a:r>
              <a:rPr lang="ru-RU" sz="2400" dirty="0">
                <a:solidFill>
                  <a:prstClr val="black"/>
                </a:solidFill>
              </a:rPr>
              <a:t>Какие же особенности жизни растений и животных вы узнали?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8AD990-081E-4CBD-A3D3-90F7B78F91A9}"/>
              </a:ext>
            </a:extLst>
          </p:cNvPr>
          <p:cNvSpPr/>
          <p:nvPr/>
        </p:nvSpPr>
        <p:spPr>
          <a:xfrm>
            <a:off x="5091129" y="2223331"/>
            <a:ext cx="7015434" cy="156966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buFontTx/>
              <a:buChar char="-"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спят, многие животные тоже спят, другие улетели на юг. Оставшиеся с трудом греются и находят пищу. Поэтому нам нужно помогать животным пережить зиму.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F0526AF-71F2-479B-8870-FB29AE91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60" y="4266318"/>
            <a:ext cx="2505740" cy="18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F4E55-2453-451F-8D84-E51F3B03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3070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Используемые материалы: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8F2EA-974D-498E-BDCB-7C80C239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2" y="613067"/>
            <a:ext cx="10515600" cy="4394868"/>
          </a:xfrm>
        </p:spPr>
        <p:txBody>
          <a:bodyPr>
            <a:noAutofit/>
          </a:bodyPr>
          <a:lstStyle/>
          <a:p>
            <a:r>
              <a:rPr lang="ru-RU" sz="1800" dirty="0"/>
              <a:t>https://ds05.infourok.ru/uploads/ex/08c3/000e87b2-f0ba9620/hello_html_7bb49928.jpg</a:t>
            </a:r>
          </a:p>
          <a:p>
            <a:r>
              <a:rPr lang="ru-RU" sz="1800" dirty="0"/>
              <a:t>https://ds02.infourok.ru/uploads/ex/0a94/0007e64b-05f2bbaa/img11.jpg</a:t>
            </a:r>
          </a:p>
          <a:p>
            <a:r>
              <a:rPr lang="ru-RU" sz="1800" u="sng" dirty="0">
                <a:hlinkClick r:id="rId2"/>
              </a:rPr>
              <a:t>https://ds05.infourok.ru/uploads/ex/049a/000caec9-9091d9a7/hello_html_m7df6ae3b.png</a:t>
            </a:r>
            <a:endParaRPr lang="ru-RU" sz="1800" dirty="0"/>
          </a:p>
          <a:p>
            <a:r>
              <a:rPr lang="ru-RU" sz="1800" u="sng" dirty="0">
                <a:hlinkClick r:id="rId3"/>
              </a:rPr>
              <a:t>https://avatars.mds.yandex.net/get-pdb/2796012/ab92aa86-f974-43ad-abfc-6bff388586b9/s1200</a:t>
            </a:r>
            <a:endParaRPr lang="ru-RU" sz="1800" dirty="0"/>
          </a:p>
          <a:p>
            <a:r>
              <a:rPr lang="ru-RU" sz="1800" u="sng" dirty="0">
                <a:hlinkClick r:id="rId4"/>
              </a:rPr>
              <a:t>http://www.deryabino.ru/ptaha/klest-elovik/klest-elovik05.jpg</a:t>
            </a:r>
            <a:endParaRPr lang="ru-RU" sz="1800" dirty="0"/>
          </a:p>
          <a:p>
            <a:r>
              <a:rPr lang="ru-RU" sz="1800" dirty="0"/>
              <a:t>https://i.pinimg.com/originals/4b/85/95/4b85953564ec9239aed406857b23e8c2.jpg</a:t>
            </a:r>
          </a:p>
          <a:p>
            <a:r>
              <a:rPr lang="ru-RU" sz="1800" u="sng" dirty="0">
                <a:hlinkClick r:id="rId5"/>
              </a:rPr>
              <a:t>https://avatars.mds.yandex.net/get-pdb/1946598/c52c1c34-b26d-4352-a58e-e09be861dc26/s1200?webp=false</a:t>
            </a:r>
            <a:endParaRPr lang="ru-RU" sz="1800" dirty="0"/>
          </a:p>
          <a:p>
            <a:r>
              <a:rPr lang="ru-RU" sz="1800" u="sng" dirty="0">
                <a:hlinkClick r:id="rId6"/>
              </a:rPr>
              <a:t>https://prikolnye-kartinki.ru/img/picture/Jan/03/f5eeb5533c7a93e73c1dda47de6b3372/5.jpg</a:t>
            </a:r>
            <a:endParaRPr lang="ru-RU" sz="1800" dirty="0"/>
          </a:p>
          <a:p>
            <a:r>
              <a:rPr lang="en-US" sz="1800" dirty="0">
                <a:hlinkClick r:id="rId7"/>
              </a:rPr>
              <a:t>https://ds04.infourok.ru/uploads/ex/0d47/00135aae-b87a7a19/img21.jpg</a:t>
            </a:r>
            <a:endParaRPr lang="ru-RU" sz="1800" dirty="0"/>
          </a:p>
          <a:p>
            <a:r>
              <a:rPr lang="en-US" sz="1800" dirty="0">
                <a:hlinkClick r:id="rId8"/>
              </a:rPr>
              <a:t>https://avatars.mds.yandex.net/get-pdb/251121/c021e237-704d-4f6b-b6b2-03a9801d3985/s1200?webp=false</a:t>
            </a:r>
            <a:endParaRPr lang="ru-RU" sz="1800" dirty="0"/>
          </a:p>
          <a:p>
            <a:endParaRPr lang="en-US" sz="1800" dirty="0"/>
          </a:p>
          <a:p>
            <a:endParaRPr lang="ru-RU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954442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566</Words>
  <Application>Microsoft Office PowerPoint</Application>
  <PresentationFormat>Широкоэкранный</PresentationFormat>
  <Paragraphs>57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Урок 27. Зимняя прогулка (продолжение)</vt:lpstr>
      <vt:lpstr>1. Вспоминаем то, что знаем </vt:lpstr>
      <vt:lpstr>2. Не могу понять </vt:lpstr>
      <vt:lpstr>3. Ищу решение сам или с друзьями. Живая природа зимой </vt:lpstr>
      <vt:lpstr>3. Ищу решение сам или с друзьями. Птицы зимой </vt:lpstr>
      <vt:lpstr>3. Ищу решение сам или с друзьями. Игры детей </vt:lpstr>
      <vt:lpstr>4.  Применяю в жизни. Учусь наблюдать</vt:lpstr>
      <vt:lpstr>5. Расскажу о результатах</vt:lpstr>
      <vt:lpstr>Используемые материалы: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27. Зимняя прогулка (продолжение)</dc:title>
  <dc:creator>Вахрушев Александр</dc:creator>
  <cp:lastModifiedBy>Вахрушев Александр</cp:lastModifiedBy>
  <cp:revision>11</cp:revision>
  <dcterms:created xsi:type="dcterms:W3CDTF">2020-07-17T05:51:35Z</dcterms:created>
  <dcterms:modified xsi:type="dcterms:W3CDTF">2020-07-26T17:00:08Z</dcterms:modified>
</cp:coreProperties>
</file>