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E4C56-8142-42B2-ACD0-BCBDC9C22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FCCE6E-7392-4420-A398-EFF816D80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1BDBB3-56FB-4FCB-A202-223D819C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4320-BD90-4D30-A028-F0C743F78787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4FB0D-46B9-4167-B8A5-BD734529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11376-C07F-4E9A-9727-AFCAC535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AAB7-CDD5-45F1-AEED-0F7235BBA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1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8B73A-64A8-4129-8184-CC8A34C2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9198FE-329B-4368-90FA-D0FBC945F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E9582-05D1-43FE-839C-D9C5D3D9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4320-BD90-4D30-A028-F0C743F78787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56DD1-ED2E-4972-A6D3-33A5FE5E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F269C-8122-4C7B-97E3-F2C442D0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AAB7-CDD5-45F1-AEED-0F7235BBA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5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056B1E-51BA-4351-8B6C-9D23A815D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660525-5AB9-409A-8E81-4A6E3E4EA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6F6EF-11E2-46FA-8C10-C300F0AD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4320-BD90-4D30-A028-F0C743F78787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BB9EA1-9D3F-47B1-A4B0-62E6107C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528B6-5E0C-45A5-BDBF-992CB46D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AAB7-CDD5-45F1-AEED-0F7235BBA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675C3-85B3-44F0-8D7E-C5355A56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42D305-D989-4F8A-B525-D62A25757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2C737-B062-4B46-A2F0-DBDDA313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4320-BD90-4D30-A028-F0C743F78787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174FE3-FAFC-4946-B1B3-17EEDACC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BAFBCC-4BF3-4236-A06D-3FFC9B01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AAB7-CDD5-45F1-AEED-0F7235BBA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7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DAD14-9270-444C-A69C-484DC96B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4BADC-9469-4A68-97BC-90EC5DDBD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CD7159-81BA-4DDE-BCA5-01678C23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4320-BD90-4D30-A028-F0C743F78787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3FEC3-F25B-4B96-98AB-81A1D529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94BEFE-784E-4467-A6E1-DDEC9046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AAB7-CDD5-45F1-AEED-0F7235BBA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7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69F78-D758-42E2-AB6B-B403952F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5D8AC-67E5-4383-BDA7-AFCF7FAAC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BBC05A-D3C8-4A2D-A007-E39D74BB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B61ECC-910F-4C48-A2F1-05786D1D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4320-BD90-4D30-A028-F0C743F78787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0289F5-32F7-4B84-B3A4-7381B808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2CF9D2-6586-4286-8358-266065D5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AAB7-CDD5-45F1-AEED-0F7235BBA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3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3A2F0-13EE-4567-929F-7CC78B16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A4584E-3487-4663-8FD1-5F23DC013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FC577E-86C3-41BC-97C7-FBE468D8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2F939A-57F7-40D4-999C-2CC940C9E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641531-F7A8-449F-9A96-2DF8FF00E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D88EF1-EAE7-4F5B-8C4D-9952510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4320-BD90-4D30-A028-F0C743F78787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760934-FCC2-4056-880C-B3BAF60F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547EB6-6E85-4096-897B-144C4F2D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AAB7-CDD5-45F1-AEED-0F7235BBA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F8B0A-83E6-41B0-BA0C-EF87B6FF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9A0EBD-AE37-4560-9395-3F811D8C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4320-BD90-4D30-A028-F0C743F78787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1AF23C-3436-426B-A59A-ED2F4AB9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83C764-109B-4F73-9D23-D1F38177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AAB7-CDD5-45F1-AEED-0F7235BBA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3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8A1D07-71F6-495C-9A37-A1A1CA3F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4320-BD90-4D30-A028-F0C743F78787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079968-865D-4F05-B54A-5F534E0EA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26EA42-DECB-4F5D-9E63-C2F598A9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AAB7-CDD5-45F1-AEED-0F7235BBA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9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7E15C-9AC8-4ACF-A3E0-A019A238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F03FE-6FDB-4324-9E50-3E9470A0F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7FCB4B-8CD2-4D76-AFCF-652E604D2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2E6698-ACF3-4C80-AF83-C881A809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4320-BD90-4D30-A028-F0C743F78787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090B8C-FECA-42AC-858D-9F700BB4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FCA00-3AD2-4765-A70D-92DD9243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AAB7-CDD5-45F1-AEED-0F7235BBA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13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64227-E7F2-4DFE-8E26-A6146D82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40B920-ECB2-4850-86E3-400D3BA93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A18DEB-439E-4D87-9726-389921A8C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17F0E4-B66E-4140-9721-62F8AFFC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4320-BD90-4D30-A028-F0C743F78787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69AEEB-3484-470B-A3DA-98FFF3C3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A92EC1-ACCE-4D8A-8F86-B0D28B0E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AAB7-CDD5-45F1-AEED-0F7235BBA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6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093DB-0CE9-40A8-B18B-7E6A92F9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60AA09-0753-4CCA-AA1F-ED5B2EC11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897EE4-F506-414C-9529-9D8C08844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04320-BD90-4D30-A028-F0C743F78787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FFCE9-B988-409D-A95A-E3C02D1F6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0B525-641D-48B7-90DC-40010D0F0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8AAB7-CDD5-45F1-AEED-0F7235BBA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DA12-60EE-4138-A182-B7BA2DF3A3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Урок 28-29. Повторяем и подводим итог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533D5E-5B4F-4E57-AB32-6F59E11B94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Предмет Окружающий мир</a:t>
            </a:r>
          </a:p>
        </p:txBody>
      </p:sp>
    </p:spTree>
    <p:extLst>
      <p:ext uri="{BB962C8B-B14F-4D97-AF65-F5344CB8AC3E}">
        <p14:creationId xmlns:p14="http://schemas.microsoft.com/office/powerpoint/2010/main" val="236216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270464-A1D5-4EC9-8493-70D05D4F0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10" y="119903"/>
            <a:ext cx="5616239" cy="63765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DCED9E-5739-43F1-A4E7-C7D45E8AA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694" y="141141"/>
            <a:ext cx="4943284" cy="62945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4CF5B1-3A9D-4AD0-8DDA-AF20F106C549}"/>
              </a:ext>
            </a:extLst>
          </p:cNvPr>
          <p:cNvSpPr txBox="1"/>
          <p:nvPr/>
        </p:nvSpPr>
        <p:spPr>
          <a:xfrm>
            <a:off x="1535916" y="1400779"/>
            <a:ext cx="3547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1, 2, 3, 5, 7, 8, 9, 10, 12, 14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1BA93-E560-4D16-BF87-9369B3CBC675}"/>
              </a:ext>
            </a:extLst>
          </p:cNvPr>
          <p:cNvSpPr txBox="1"/>
          <p:nvPr/>
        </p:nvSpPr>
        <p:spPr>
          <a:xfrm>
            <a:off x="2909689" y="2256336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1, 12, остальные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57875-F0AE-495A-9E1F-54A8A1C8A5E9}"/>
              </a:ext>
            </a:extLst>
          </p:cNvPr>
          <p:cNvSpPr txBox="1"/>
          <p:nvPr/>
        </p:nvSpPr>
        <p:spPr>
          <a:xfrm>
            <a:off x="1723306" y="282910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5, 10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C9D2A-9E14-41BD-802E-2973CFDED049}"/>
              </a:ext>
            </a:extLst>
          </p:cNvPr>
          <p:cNvSpPr txBox="1"/>
          <p:nvPr/>
        </p:nvSpPr>
        <p:spPr>
          <a:xfrm>
            <a:off x="1893427" y="33673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DA8AA3-CF3A-4B3C-81CC-4FA6A43598D2}"/>
              </a:ext>
            </a:extLst>
          </p:cNvPr>
          <p:cNvSpPr txBox="1"/>
          <p:nvPr/>
        </p:nvSpPr>
        <p:spPr>
          <a:xfrm>
            <a:off x="2027876" y="3909637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4, 6, 11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E7FCE-9726-4E49-BDC0-264DDE7BB96B}"/>
              </a:ext>
            </a:extLst>
          </p:cNvPr>
          <p:cNvSpPr txBox="1"/>
          <p:nvPr/>
        </p:nvSpPr>
        <p:spPr>
          <a:xfrm>
            <a:off x="4227195" y="4371302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4, 6, 11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D4ECF6-0288-4517-ADEE-E64DBEE4847F}"/>
              </a:ext>
            </a:extLst>
          </p:cNvPr>
          <p:cNvSpPr txBox="1"/>
          <p:nvPr/>
        </p:nvSpPr>
        <p:spPr>
          <a:xfrm>
            <a:off x="2141251" y="553682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C0DF8E-95D5-4557-84FA-1400D79B00B1}"/>
              </a:ext>
            </a:extLst>
          </p:cNvPr>
          <p:cNvSpPr txBox="1"/>
          <p:nvPr/>
        </p:nvSpPr>
        <p:spPr>
          <a:xfrm>
            <a:off x="4308116" y="576640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4AD548-960D-42B2-8931-FA4079328D74}"/>
              </a:ext>
            </a:extLst>
          </p:cNvPr>
          <p:cNvSpPr txBox="1"/>
          <p:nvPr/>
        </p:nvSpPr>
        <p:spPr>
          <a:xfrm>
            <a:off x="5771010" y="603781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13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2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51</Words>
  <Application>Microsoft Office PowerPoint</Application>
  <PresentationFormat>Широкоэкранный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Урок 28-29. Повторяем и подводим итог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13-14. Повторяем и подводим итог</dc:title>
  <dc:creator>Вахрушев Александр</dc:creator>
  <cp:lastModifiedBy>Вахрушев Александр</cp:lastModifiedBy>
  <cp:revision>5</cp:revision>
  <dcterms:created xsi:type="dcterms:W3CDTF">2020-06-24T11:06:07Z</dcterms:created>
  <dcterms:modified xsi:type="dcterms:W3CDTF">2020-07-17T06:44:32Z</dcterms:modified>
</cp:coreProperties>
</file>