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7" r:id="rId9"/>
    <p:sldId id="268" r:id="rId10"/>
    <p:sldId id="256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1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D6D102-3843-4A1D-B5EA-E4EA050860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4B72E4-B15C-4B7F-B08F-70547B9E65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FD6E655-8656-4DEA-9366-F98E5962CF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24F19B5-13CC-4698-AB06-0CFD68FEA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B7EDB6-0F95-4079-A010-B36DBE7D5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6570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0E79-E57A-4F97-A43D-7D0B2AC6C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240FD7B-AC35-4454-BFA6-52512AA478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1C24C-E721-4428-98C1-6ED1CEE5B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525034-CC82-4525-A199-E1C9BFF39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E9B38D-7D94-4483-9A24-FBEC143D1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866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E0D3745-A980-447B-AC22-ECFE23733D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685E353-8994-4C8B-BA57-DD5466CB6C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CD6437-1C79-45E0-B099-2DA7A7445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38B15A-CBB0-443D-AA78-C924F86E1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0DD54-AEB9-49F8-9A87-D552A4B9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021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65706-FEE8-457B-B3ED-ED9E02CD6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591EFBB-B97F-4DC4-854D-F5DF5F424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C403E-3958-45E4-BC89-438018BA28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607C8-10EF-456D-99CC-CC7954608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545920-3242-4522-BE16-4BB490F3E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273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47BA29-3E4B-411F-A848-51737A1FD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296359-4606-44B6-B1BA-ECE0FE769D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D223B0-7C4A-4F6A-89DF-41E099DD4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17D8190-F855-463E-A25D-94B4112EE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245D83-4F82-41DD-8054-E8C29698D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852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2E3FA-EE22-4589-943D-5843FAE15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2A71162-8EE0-44BA-9BE9-BEB58F752D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17E88A7-F14B-4A24-98B7-C270736B3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9C9A32-94E3-496D-B364-D25EF734F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1DF9554-D28B-433A-B2C1-4A7CFD47F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8ED40E-6DAB-44DE-B4C1-90BBE54A4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087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DF52AF-D5D2-46D4-9414-171E0E987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4CCDD57-AB71-4B40-B125-38CACEA31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9BA20C-FC64-4EE4-B38A-4731794978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0B07604-DDBF-4B68-9249-584480404B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485FAFD-41EA-4CBD-9578-EE339B6318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224C3A-EF4A-40F1-AC12-A3A141572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12DF92-9C02-4707-A9C8-0C73D7A5B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0B269C-2D7E-4618-97F7-8A8E88E32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248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F2D399-F696-4EA8-9CFF-5FCA8243B5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485EB51-A8CB-4BE6-BB7F-977DD1386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3ECDB3F-5962-48E5-A4D2-93E1E6A6F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69B8CEA-2508-4074-B32D-16A633517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0302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C5A7F03-3C1C-42BF-AF39-198BD75C6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F276C33-3E6F-445F-BADA-C0BDAB7F2C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C3C3246-8E34-4990-9FF9-9DEFE932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0814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6CA29C-0F71-4790-916F-A428C97C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7BB7E0B-51D7-4FAC-AC4A-B47EABE940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E0070B-185C-416E-94B5-65ADBBD88F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66E3BF-2604-4BCC-9BC7-26C3FF3C6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06F177-D92E-4396-A531-456C23357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2B7EA2-A910-4A45-BCBC-11BC3952C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977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0C864D-EEAB-45F3-8814-3A08FB54A0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B36FE97-D74D-4FC0-B192-912B5E50C7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29A3F1-F280-46BD-BE71-522AD06D96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FD3ED3-53F1-4481-A816-77B08F9FA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7C35FD4-78C3-4788-AB4E-4F1A3199A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84A1D96-04BF-4879-8998-AF74D8BBF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8971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8C9955-AF86-41CC-8248-D0F8ED0A3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E01DEE-D572-4F8F-8B88-9D491B58F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9D44BE-5EA2-4DD7-A274-45E0EEEE5E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9F9C2C-A301-4A28-9858-321C6E630533}" type="datetimeFigureOut">
              <a:rPr lang="ru-RU" smtClean="0"/>
              <a:t>28.07.2020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0A272B-3CAE-4F06-8670-560C0CA4C8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117BD0-92E0-47B7-BAA0-083929A60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982140-387D-4B3F-AF57-7611496363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29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vatars.mds.yandex.net/get-pdb/251121/c021e237-704d-4f6b-b6b2-03a9801d3985/s1200?webp=false" TargetMode="External"/><Relationship Id="rId2" Type="http://schemas.openxmlformats.org/officeDocument/2006/relationships/hyperlink" Target="https://ds04.infourok.ru/uploads/ex/0d47/00135aae-b87a7a19/img21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ADDA12-60EE-4138-A182-B7BA2DF3A3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127018"/>
            <a:ext cx="9144000" cy="812763"/>
          </a:xfrm>
        </p:spPr>
        <p:txBody>
          <a:bodyPr>
            <a:noAutofit/>
          </a:bodyPr>
          <a:lstStyle/>
          <a:p>
            <a:r>
              <a:rPr lang="ru-RU" sz="4800" b="1" dirty="0"/>
              <a:t>Урок 31. Кто живёт в России</a:t>
            </a:r>
            <a:endParaRPr lang="ru-RU" sz="480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A533D5E-5B4F-4E57-AB32-6F59E11B94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1692"/>
            <a:ext cx="9144000" cy="812763"/>
          </a:xfrm>
        </p:spPr>
        <p:txBody>
          <a:bodyPr>
            <a:normAutofit/>
          </a:bodyPr>
          <a:lstStyle/>
          <a:p>
            <a:r>
              <a:rPr lang="ru-RU" sz="4000" dirty="0"/>
              <a:t>Предмет Окружающий мир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B504DF-D83E-48D7-8654-04FF1ECEE5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3" t="9195" r="5605"/>
          <a:stretch/>
        </p:blipFill>
        <p:spPr>
          <a:xfrm>
            <a:off x="1189074" y="1374455"/>
            <a:ext cx="9975112" cy="535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63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5A05C0-F129-4722-B3F2-323F8B539B6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09751C7-2A52-4667-87E7-3583518DFB8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34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8BFD6-C882-4E3B-99A7-C1FEB9755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3611"/>
            <a:ext cx="10515600" cy="802501"/>
          </a:xfrm>
        </p:spPr>
        <p:txBody>
          <a:bodyPr>
            <a:normAutofit/>
          </a:bodyPr>
          <a:lstStyle/>
          <a:p>
            <a:r>
              <a:rPr lang="ru-RU" b="1" dirty="0">
                <a:latin typeface="+mn-lt"/>
              </a:rPr>
              <a:t>1. Вспоминаем то, что знаем </a:t>
            </a:r>
            <a:endParaRPr lang="ru-RU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370ADFB-B82E-4ABE-8A96-619228314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06" y="887888"/>
            <a:ext cx="11075388" cy="80250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/>
              <a:t>- Какие люди живут в разных странах? В Китае, Индии, Франции, Германии?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51FD2C-90A6-4934-A1AB-AE17266E8D8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499" y="1828613"/>
            <a:ext cx="9675813" cy="4880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6118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84F81F2-E120-46B3-8C9A-0C8A31818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865" y="282850"/>
            <a:ext cx="6901849" cy="578387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+mn-lt"/>
              </a:rPr>
              <a:t>2. Не могу понять </a:t>
            </a:r>
            <a:endParaRPr lang="ru-RU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F8151364-698E-41EC-A3C1-CF978F08F88C}"/>
              </a:ext>
            </a:extLst>
          </p:cNvPr>
          <p:cNvSpPr/>
          <p:nvPr/>
        </p:nvSpPr>
        <p:spPr>
          <a:xfrm>
            <a:off x="7408255" y="1382473"/>
            <a:ext cx="4725909" cy="461665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ru-RU" sz="2400" dirty="0">
                <a:ea typeface="Calibri" panose="020F0502020204030204" pitchFamily="34" charset="0"/>
              </a:rPr>
              <a:t> - О чём мы узнаем на этом уроке?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9CB33-9AA7-4160-BE6B-93AA0C658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112" y="2525204"/>
            <a:ext cx="3243086" cy="2594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74E4E36-0165-4C5F-A619-A7C5C158E420}"/>
              </a:ext>
            </a:extLst>
          </p:cNvPr>
          <p:cNvSpPr/>
          <p:nvPr/>
        </p:nvSpPr>
        <p:spPr>
          <a:xfrm>
            <a:off x="294167" y="1079941"/>
            <a:ext cx="6096000" cy="1687963"/>
          </a:xfrm>
          <a:prstGeom prst="rect">
            <a:avLst/>
          </a:prstGeom>
          <a:solidFill>
            <a:srgbClr val="FFFFCC"/>
          </a:solidFill>
        </p:spPr>
        <p:txBody>
          <a:bodyPr>
            <a:spAutoFit/>
          </a:bodyPr>
          <a:lstStyle/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Какие народы живут в России? </a:t>
            </a:r>
          </a:p>
          <a:p>
            <a:pPr indent="180340"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– Прочтите диалог Кости, Кати и дедушки. Что вас удивило? Кто же из них был прав?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C865665-7E70-4829-BF8B-D7E02F5D7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36100"/>
            <a:ext cx="7836195" cy="321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46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9067C43-38F5-45EE-9138-AD358ACEB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1114" y="1223503"/>
            <a:ext cx="6564086" cy="14255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Название народа.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Любимые обычаи и праздники. 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Любимые блюда, которыми встречают гостей. </a:t>
            </a: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871288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Рассказ о своём народе.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D4D190-A3C9-4B0C-ACEB-7F85CB359F07}"/>
              </a:ext>
            </a:extLst>
          </p:cNvPr>
          <p:cNvSpPr txBox="1"/>
          <p:nvPr/>
        </p:nvSpPr>
        <p:spPr>
          <a:xfrm>
            <a:off x="8172037" y="1482563"/>
            <a:ext cx="171232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dirty="0">
                <a:solidFill>
                  <a:srgbClr val="0070C0"/>
                </a:solidFill>
              </a:rPr>
              <a:t>Чукчи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665DC66-48DA-4767-96B5-1BA977DBB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13" y="2658140"/>
            <a:ext cx="2970501" cy="408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2493CF0-D4C3-4F08-97DF-51146A1553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157" y="4200620"/>
            <a:ext cx="3805238" cy="2171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40760C-05CA-4120-96F3-086C8823F5D6}"/>
              </a:ext>
            </a:extLst>
          </p:cNvPr>
          <p:cNvSpPr txBox="1"/>
          <p:nvPr/>
        </p:nvSpPr>
        <p:spPr>
          <a:xfrm>
            <a:off x="4258824" y="3559683"/>
            <a:ext cx="28600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Праздник оленей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958B2F5-CB83-4BC1-AF5B-E2500E170D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037" y="4067270"/>
            <a:ext cx="3524250" cy="230505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0BA7921-4106-4D9B-A541-F623AF255C3F}"/>
              </a:ext>
            </a:extLst>
          </p:cNvPr>
          <p:cNvSpPr txBox="1"/>
          <p:nvPr/>
        </p:nvSpPr>
        <p:spPr>
          <a:xfrm>
            <a:off x="8047563" y="2905780"/>
            <a:ext cx="40012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Едят чукчи мясо оленей, </a:t>
            </a:r>
          </a:p>
          <a:p>
            <a:r>
              <a:rPr lang="ru-RU" sz="2800" dirty="0"/>
              <a:t>китов, тюленей.</a:t>
            </a:r>
          </a:p>
        </p:txBody>
      </p:sp>
    </p:spTree>
    <p:extLst>
      <p:ext uri="{BB962C8B-B14F-4D97-AF65-F5344CB8AC3E}">
        <p14:creationId xmlns:p14="http://schemas.microsoft.com/office/powerpoint/2010/main" val="200116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33" y="116356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Народы России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5B806-D1A8-407B-99A0-DC70AB735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17" y="643860"/>
            <a:ext cx="6239549" cy="357945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C2FA40E-27AB-451F-BEC7-685AF5C20B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7850" y="4153109"/>
            <a:ext cx="5871633" cy="236515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8F6877B-317B-4063-AD20-216A4880B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086" y="4403608"/>
            <a:ext cx="2740135" cy="1864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64A9910-34D0-4615-B138-FF0E001C6E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2504" y="835246"/>
            <a:ext cx="2566823" cy="1792766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4438FF7E-937A-4D4D-95CD-4D8EEAE9F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765" y="2168957"/>
            <a:ext cx="2407388" cy="2407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5284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977" y="234497"/>
            <a:ext cx="10947737" cy="562945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3. </a:t>
            </a:r>
            <a:r>
              <a:rPr lang="ru-RU" sz="3600" b="1" dirty="0"/>
              <a:t>Ищу решение сам или с друзьями. Храмы у разных народов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B85F38-6274-4169-B4DB-179CA5C7F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1219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2515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D658AF13-468D-4807-ABCA-5B10654FC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34498"/>
            <a:ext cx="10515600" cy="5275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latin typeface="+mn-lt"/>
              </a:rPr>
              <a:t>4. </a:t>
            </a:r>
            <a:r>
              <a:rPr lang="ru-RU" sz="3600" b="1" dirty="0"/>
              <a:t>Тренируюсь. </a:t>
            </a:r>
            <a:r>
              <a:rPr lang="ru-RU" sz="3600" dirty="0">
                <a:latin typeface="+mn-lt"/>
              </a:rPr>
              <a:t> </a:t>
            </a:r>
            <a:endParaRPr lang="ru-RU" sz="3600" strike="sngStrike" dirty="0">
              <a:latin typeface="+mn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314B8C1-C936-4174-9327-888058FA5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128" y="945716"/>
            <a:ext cx="5110308" cy="56777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2494B0-7B0D-44B3-943F-1FE51C757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984" y="396959"/>
            <a:ext cx="2642177" cy="176145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6AF085-80CC-4BA6-A412-A8C672E26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2509" y="2320871"/>
            <a:ext cx="2983598" cy="1988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86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713AD-9AA1-4A41-AE9D-AD8AD8194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050" y="-114613"/>
            <a:ext cx="10515600" cy="723446"/>
          </a:xfrm>
        </p:spPr>
        <p:txBody>
          <a:bodyPr>
            <a:normAutofit/>
          </a:bodyPr>
          <a:lstStyle/>
          <a:p>
            <a:r>
              <a:rPr lang="ru-RU" sz="4000" dirty="0">
                <a:latin typeface="+mn-lt"/>
              </a:rPr>
              <a:t>5. Расскажу о результатах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E0D8EC-BB71-4A95-ADA0-4321D46CA22C}"/>
              </a:ext>
            </a:extLst>
          </p:cNvPr>
          <p:cNvSpPr/>
          <p:nvPr/>
        </p:nvSpPr>
        <p:spPr>
          <a:xfrm>
            <a:off x="493222" y="4017686"/>
            <a:ext cx="4674201" cy="138499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Что вам показалось самим интересным на уроке? Оцените себя.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D00CABE-CE43-4936-82B8-9024D7E9A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035" y="3659942"/>
            <a:ext cx="4169229" cy="3126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Объект 2">
            <a:extLst>
              <a:ext uri="{FF2B5EF4-FFF2-40B4-BE49-F238E27FC236}">
                <a16:creationId xmlns:a16="http://schemas.microsoft.com/office/drawing/2014/main" id="{F7F13CB9-7F4D-4768-BC65-5D1A586D76D5}"/>
              </a:ext>
            </a:extLst>
          </p:cNvPr>
          <p:cNvSpPr txBox="1">
            <a:spLocks/>
          </p:cNvSpPr>
          <p:nvPr/>
        </p:nvSpPr>
        <p:spPr>
          <a:xfrm>
            <a:off x="244928" y="706814"/>
            <a:ext cx="4594701" cy="954107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buFontTx/>
              <a:buChar char="-"/>
              <a:defRPr/>
            </a:pPr>
            <a:r>
              <a:rPr lang="ru-RU" dirty="0">
                <a:solidFill>
                  <a:prstClr val="black"/>
                </a:solidFill>
              </a:rPr>
              <a:t>На какой вопрос мы искали ответ?  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C42C2D7A-CC7E-4E76-866A-19B332828DB5}"/>
              </a:ext>
            </a:extLst>
          </p:cNvPr>
          <p:cNvSpPr/>
          <p:nvPr/>
        </p:nvSpPr>
        <p:spPr>
          <a:xfrm>
            <a:off x="5084557" y="706814"/>
            <a:ext cx="7107443" cy="95410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lvl="0">
              <a:buFontTx/>
              <a:buChar char="-"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Кто живёт в России? Какие народы живут в России?</a:t>
            </a: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B746C12-2B52-4373-BA63-CE7DE8FA66BA}"/>
              </a:ext>
            </a:extLst>
          </p:cNvPr>
          <p:cNvSpPr/>
          <p:nvPr/>
        </p:nvSpPr>
        <p:spPr>
          <a:xfrm>
            <a:off x="5258198" y="2362250"/>
            <a:ext cx="6434652" cy="954107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>
              <a:buFontTx/>
              <a:buChar char="-"/>
            </a:pPr>
            <a:r>
              <a:rPr lang="ru-RU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России живут разные народы – русские, татары, буряты и другие.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0A345726-FE8D-44D7-AC4D-FC9D55486307}"/>
              </a:ext>
            </a:extLst>
          </p:cNvPr>
          <p:cNvSpPr/>
          <p:nvPr/>
        </p:nvSpPr>
        <p:spPr>
          <a:xfrm>
            <a:off x="493222" y="2362250"/>
            <a:ext cx="4546114" cy="867930"/>
          </a:xfrm>
          <a:prstGeom prst="rect">
            <a:avLst/>
          </a:prstGeom>
          <a:solidFill>
            <a:srgbClr val="FFFFCC"/>
          </a:solidFill>
        </p:spPr>
        <p:txBody>
          <a:bodyPr vert="horz" lIns="91440" tIns="45720" rIns="91440" bIns="45720" rtlCol="0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Tx/>
              <a:buChar char="-"/>
            </a:pPr>
            <a:r>
              <a:rPr lang="ru-RU" sz="2800" dirty="0">
                <a:solidFill>
                  <a:prstClr val="black"/>
                </a:solidFill>
              </a:rPr>
              <a:t>Что вы узнали? 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0F27F781-752A-4C3D-9F18-FAF003C37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2084" y="4463028"/>
            <a:ext cx="2505740" cy="1879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8603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3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F4E55-2453-451F-8D84-E51F3B03C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13070"/>
          </a:xfrm>
        </p:spPr>
        <p:txBody>
          <a:bodyPr>
            <a:normAutofit fontScale="90000"/>
          </a:bodyPr>
          <a:lstStyle/>
          <a:p>
            <a:r>
              <a:rPr lang="ru-RU" dirty="0"/>
              <a:t>Используемые материалы: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58F2EA-974D-498E-BDCB-7C80C239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772" y="613067"/>
            <a:ext cx="10515600" cy="5915324"/>
          </a:xfrm>
        </p:spPr>
        <p:txBody>
          <a:bodyPr>
            <a:noAutofit/>
          </a:bodyPr>
          <a:lstStyle/>
          <a:p>
            <a:r>
              <a:rPr lang="en-US" sz="1800" dirty="0">
                <a:hlinkClick r:id="" action="ppaction://noaction"/>
              </a:rPr>
              <a:t>https://img1.labirint.ru/rcimg/18566d7678e99a867ff509caa880193f/1920x1080/books55/549985/ph_1.jpg?1563946213</a:t>
            </a:r>
          </a:p>
          <a:p>
            <a:r>
              <a:rPr lang="en-US" sz="1800" dirty="0">
                <a:hlinkClick r:id="" action="ppaction://noaction"/>
              </a:rPr>
              <a:t>https://static-eu.insales.ru/images/products/1/2360/205064504/</a:t>
            </a:r>
            <a:r>
              <a:rPr lang="ru-RU" sz="1800" dirty="0">
                <a:hlinkClick r:id="" action="ppaction://noaction"/>
              </a:rPr>
              <a:t>Ж493.</a:t>
            </a:r>
            <a:r>
              <a:rPr lang="en-US" sz="1800" dirty="0">
                <a:hlinkClick r:id="" action="ppaction://noaction"/>
              </a:rPr>
              <a:t>jpg</a:t>
            </a:r>
          </a:p>
          <a:p>
            <a:r>
              <a:rPr lang="en-US" sz="1800" dirty="0">
                <a:hlinkClick r:id="" action="ppaction://noaction"/>
              </a:rPr>
              <a:t>https://img.labirint.ru/rcimg/c8fbba9377eb144d1ce9227d81d16052/1920x1080/comments_pic/1752/7_0dfbc10ff5f8c5c469e311da6de08152_1514349667.jpg?1514349720</a:t>
            </a:r>
          </a:p>
          <a:p>
            <a:r>
              <a:rPr lang="en-US" sz="1800" dirty="0">
                <a:hlinkClick r:id="" action="ppaction://noaction"/>
              </a:rPr>
              <a:t>https://avatars.mds.yandex.net/get-pdb/777813/37b17a49-617d-444b-a166-961f2901a965/s1200</a:t>
            </a:r>
          </a:p>
          <a:p>
            <a:r>
              <a:rPr lang="en-US" sz="1800" dirty="0">
                <a:hlinkClick r:id="" action="ppaction://noaction"/>
              </a:rPr>
              <a:t>https://api-v2.morefactov.ru/upload/ru/post/2248/5.jpg/370.jpg</a:t>
            </a:r>
          </a:p>
          <a:p>
            <a:r>
              <a:rPr lang="en-US" sz="1800" dirty="0">
                <a:hlinkClick r:id="" action="ppaction://noaction"/>
              </a:rPr>
              <a:t>http://rsloboda-rt.ru/images/uploads/news/2019/11/19/1e6a52dedf96b95b89168730200c200b.jpg</a:t>
            </a:r>
          </a:p>
          <a:p>
            <a:r>
              <a:rPr lang="en-US" sz="1800" dirty="0">
                <a:hlinkClick r:id="" action="ppaction://noaction"/>
              </a:rPr>
              <a:t>https://attuale.ru/wp-content/uploads/2018/10/hs8RatEqc3s.jpg</a:t>
            </a:r>
          </a:p>
          <a:p>
            <a:r>
              <a:rPr lang="en-US" sz="1800" dirty="0">
                <a:hlinkClick r:id="" action="ppaction://noaction"/>
              </a:rPr>
              <a:t>https://fastly.4sqi.net/img/general/600x600/1143392_5mBWjj5MZ_crB77TZiQT5aJWeKfxsm25LYPMetMObPc.jpg</a:t>
            </a:r>
          </a:p>
          <a:p>
            <a:r>
              <a:rPr lang="en-US" sz="1800" dirty="0">
                <a:hlinkClick r:id="" action="ppaction://noaction"/>
              </a:rPr>
              <a:t>https://avatars.mds.yandex.net/get-zen_doc/114944/pub_5ba630b725dbcd00aaf7bf42_5ba638858ad01000a93231b9/scale_1200</a:t>
            </a:r>
          </a:p>
          <a:p>
            <a:r>
              <a:rPr lang="en-US" sz="1800" dirty="0">
                <a:hlinkClick r:id="" action="ppaction://noaction"/>
              </a:rPr>
              <a:t>https://receptiztesta.ru/wp-content/uploads/2018/10/</a:t>
            </a:r>
            <a:r>
              <a:rPr lang="ru-RU" sz="1800" dirty="0">
                <a:hlinkClick r:id="" action="ppaction://noaction"/>
              </a:rPr>
              <a:t>Хинкали.</a:t>
            </a:r>
            <a:r>
              <a:rPr lang="en-US" sz="1800" dirty="0">
                <a:hlinkClick r:id="" action="ppaction://noaction"/>
              </a:rPr>
              <a:t>jpg</a:t>
            </a:r>
          </a:p>
          <a:p>
            <a:r>
              <a:rPr lang="en-US" sz="1800" dirty="0">
                <a:hlinkClick r:id="rId2"/>
              </a:rPr>
              <a:t>https://ds04.infourok.ru/uploads/ex/0d47/00135aae-b87a7a19/img21.jpg</a:t>
            </a:r>
            <a:endParaRPr lang="ru-RU" sz="1800" dirty="0"/>
          </a:p>
          <a:p>
            <a:r>
              <a:rPr lang="en-US" sz="1800" dirty="0">
                <a:hlinkClick r:id="rId3"/>
              </a:rPr>
              <a:t>https://avatars.mds.yandex.net/get-pdb/251121/c021e237-704d-4f6b-b6b2-03a9801d3985/s1200?webp=false</a:t>
            </a:r>
            <a:endParaRPr lang="ru-RU" sz="1800" dirty="0"/>
          </a:p>
          <a:p>
            <a:endParaRPr lang="en-US" sz="1800" dirty="0"/>
          </a:p>
          <a:p>
            <a:endParaRPr lang="ru-RU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299544422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429</Words>
  <Application>Microsoft Office PowerPoint</Application>
  <PresentationFormat>Широкоэкранный</PresentationFormat>
  <Paragraphs>39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Урок 31. Кто живёт в России</vt:lpstr>
      <vt:lpstr>1. Вспоминаем то, что знаем </vt:lpstr>
      <vt:lpstr>2. Не могу понять </vt:lpstr>
      <vt:lpstr>3. Ищу решение сам или с друзьями. Рассказ о своём народе. </vt:lpstr>
      <vt:lpstr>3. Ищу решение сам или с друзьями. Народы России </vt:lpstr>
      <vt:lpstr>3. Ищу решение сам или с друзьями. Храмы у разных народов </vt:lpstr>
      <vt:lpstr>4. Тренируюсь.  </vt:lpstr>
      <vt:lpstr>5. Расскажу о результатах</vt:lpstr>
      <vt:lpstr>Используемые материалы: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Урок 31. Кто живёт в России</dc:title>
  <dc:creator>Вахрушев Александр</dc:creator>
  <cp:lastModifiedBy>Вахрушев Александр</cp:lastModifiedBy>
  <cp:revision>8</cp:revision>
  <dcterms:created xsi:type="dcterms:W3CDTF">2020-07-28T07:54:12Z</dcterms:created>
  <dcterms:modified xsi:type="dcterms:W3CDTF">2020-07-28T09:30:20Z</dcterms:modified>
</cp:coreProperties>
</file>