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4" r:id="rId5"/>
    <p:sldId id="281" r:id="rId6"/>
    <p:sldId id="282" r:id="rId7"/>
    <p:sldId id="279" r:id="rId8"/>
    <p:sldId id="28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30F788-5C4D-46A2-B0B1-2C2D3E9D5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78EE09-80EB-4415-B17B-B5A03768F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70BEA0-2C41-43AD-B755-C00D77CCE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153B-2D6B-486B-ACD1-9F6BF6B94151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93A477-A9E2-4797-B21C-77EAED14F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F6B4CC-06E6-4796-9F7D-5E198AFAF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BA60-054E-488B-A6E7-DDD5F07CF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351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E83C8F-6B4B-4C1A-A2EC-61B2DCA29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B70F8E-036E-4DBF-BF37-ADE4114C8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B192B7-CE3F-4450-A32D-9A788284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153B-2D6B-486B-ACD1-9F6BF6B94151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5C2C3C-A628-4728-B94E-EAC545428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4F1684-58FB-4CAE-910F-E8465ABB7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BA60-054E-488B-A6E7-DDD5F07CF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306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036D5CA-546D-4C26-A7F0-3298BBA14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E94571-FCB4-4FD0-93BE-D8CE00896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DA4995-6C2B-4373-8B28-310A346ED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153B-2D6B-486B-ACD1-9F6BF6B94151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B11F4-424A-40EB-935E-9ABF39514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B2BB8D-FF21-48F4-9137-1B815BE49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BA60-054E-488B-A6E7-DDD5F07CF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94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1D9646-6C76-40B2-9D85-6E2E3F88D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7DF5CF-F219-4E17-AB6A-A1A65BE79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9ED873-F425-41B0-AA74-3F937E848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153B-2D6B-486B-ACD1-9F6BF6B94151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0310E-0BDA-4FB0-BA1C-7A027E29C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0B49BE-5845-4A09-BBF3-25EA03864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BA60-054E-488B-A6E7-DDD5F07CF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426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FBA373-A62E-4A95-AA22-1F609297B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CFD13C-BA5F-4D50-AF77-5FE51404D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3C502D-B666-4171-AC6F-B928739D9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153B-2D6B-486B-ACD1-9F6BF6B94151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B2A597-3F12-47DC-BF70-DC355A20B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E9AF5E-4E1C-4AD9-9FDB-426AD7E7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BA60-054E-488B-A6E7-DDD5F07CF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35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A70CE-09DC-40E3-85A5-5B30F5456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38016A-D87C-446E-8009-97B172741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F57175-0F7C-4C40-9248-44C97D84E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FA2D88-DF98-4658-B304-8F63B50E1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153B-2D6B-486B-ACD1-9F6BF6B94151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5AADBB-3465-4AC2-866D-EA1FD80B1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B49536-2AF2-4B0D-8EFD-81A9077B2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BA60-054E-488B-A6E7-DDD5F07CF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06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4957D2-7507-4DBE-98F6-7B99FBE44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9D4091-3245-42BB-8DFB-33351F7C1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2F1DD4-B171-460C-AC5D-E493032B7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124F758-4A81-4228-8B6D-40256A51E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41B4A04-5018-4EC6-BB66-68EDBD39F9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9F202CA-B1CB-4C49-80BA-29EC4691B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153B-2D6B-486B-ACD1-9F6BF6B94151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9A5BA71-BFB7-4755-918B-A97686BDB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63C5662-3FC9-43F4-AC2B-913E0AB8D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BA60-054E-488B-A6E7-DDD5F07CF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279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500D77-84F9-4589-85D3-62162747F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1807B9-6E32-458C-86AE-444E4E709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153B-2D6B-486B-ACD1-9F6BF6B94151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8F9B21-5B42-4225-AAAF-5124142E9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68829A6-CE98-480C-A748-572FE304B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BA60-054E-488B-A6E7-DDD5F07CF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099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C783D7C-B119-4C59-A062-8E0986474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153B-2D6B-486B-ACD1-9F6BF6B94151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35453A4-178A-438E-A9E9-AC862339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91F55C-D890-4A94-AD10-4B3D05FA4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BA60-054E-488B-A6E7-DDD5F07CF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924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7183C-480B-4DED-A07A-4730EE0E6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7CA018-9352-4235-9411-928A382A8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281478-D06C-453D-BB98-AADDD6ACB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D9E39C-D7D4-40AD-ACD4-21C02D68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153B-2D6B-486B-ACD1-9F6BF6B94151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A7C0C6-BFAE-48D1-96A8-C58332D1B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62393E-2AE9-4463-9F4C-E07F5CAE6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BA60-054E-488B-A6E7-DDD5F07CF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333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CE6E6D-F5F9-489C-82C2-9E116420D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BE64AE8-EC59-4DE8-83AA-EFB51F2240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32EA9E-BE8A-497F-9BF3-073506744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CB86F3-C95E-4299-AFD1-D1B3D1447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153B-2D6B-486B-ACD1-9F6BF6B94151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879D73-1341-42E2-B69E-FE4D8219F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E621D8-4FD9-44E1-94E1-99185BA17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BA60-054E-488B-A6E7-DDD5F07CF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93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7519B-2259-4EDA-8C6C-786790D65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6DB243-12D1-4ED3-B68D-D2C8AD63A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A80A4F-B152-42BA-A402-5AC04339C1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0153B-2D6B-486B-ACD1-9F6BF6B94151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7BC1A6-64D2-423C-828B-37CCE9E9B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912324-1E3E-4825-8125-818AA6947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FBA60-054E-488B-A6E7-DDD5F07CF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3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ain-cdn.goods.ru/hlr-system/1660811/100023709863b0.jpg" TargetMode="External"/><Relationship Id="rId2" Type="http://schemas.openxmlformats.org/officeDocument/2006/relationships/hyperlink" Target="https://i.pinimg.com/736x/85/1a/63/851a63892cb626fc5203040de6d53fd3--regiane-alves-cartoon-pictur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vatars.mds.yandex.net/get-pdb/251121/c021e237-704d-4f6b-b6b2-03a9801d3985/s1200?webp=false" TargetMode="External"/><Relationship Id="rId4" Type="http://schemas.openxmlformats.org/officeDocument/2006/relationships/hyperlink" Target="https://ds04.infourok.ru/uploads/ex/0d47/00135aae-b87a7a19/img2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DDA12-60EE-4138-A182-B7BA2DF3A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9451" y="149484"/>
            <a:ext cx="9144000" cy="145071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Урок 56. Как вести себя в природе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533D5E-5B4F-4E57-AB32-6F59E11B9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00200"/>
            <a:ext cx="9144000" cy="558209"/>
          </a:xfrm>
        </p:spPr>
        <p:txBody>
          <a:bodyPr>
            <a:normAutofit fontScale="92500" lnSpcReduction="10000"/>
          </a:bodyPr>
          <a:lstStyle/>
          <a:p>
            <a:r>
              <a:rPr lang="ru-RU" sz="4000" dirty="0"/>
              <a:t>Предмет Окружающий мир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0FFC201-F88E-440F-8C95-703B6DA64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472" y="2158409"/>
            <a:ext cx="6529055" cy="432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16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8BFD6-C882-4E3B-99A7-C1FEB9755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611"/>
            <a:ext cx="10515600" cy="802501"/>
          </a:xfrm>
        </p:spPr>
        <p:txBody>
          <a:bodyPr>
            <a:normAutofit/>
          </a:bodyPr>
          <a:lstStyle/>
          <a:p>
            <a:r>
              <a:rPr lang="ru-RU" b="1" dirty="0">
                <a:latin typeface="+mn-lt"/>
              </a:rPr>
              <a:t>1. Вспоминаем то, что знаем 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70ADFB-B82E-4ABE-8A96-619228314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5189" y="1247426"/>
            <a:ext cx="6226941" cy="49194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Давайте поиграем. Я называю  </a:t>
            </a:r>
            <a:r>
              <a:rPr lang="ru-RU" dirty="0">
                <a:solidFill>
                  <a:srgbClr val="000000"/>
                </a:solidFill>
              </a:rPr>
              <a:t>начало изученного вами правила безопасного поведения, а вы продолжают его. 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</a:rPr>
              <a:t>Например, ложиться спать полезно 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</a:rPr>
              <a:t>Полезно есть   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dirty="0"/>
              <a:t>Зубы чистить нужно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7E1FCC4-03A9-4628-A990-A254CE4DF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054" y="1247427"/>
            <a:ext cx="1640292" cy="361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14FE6A-E6C3-4868-9F28-2C3DBA9D4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4811" y="2066925"/>
            <a:ext cx="1400175" cy="136207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FF88CB8-3A4B-4C90-B9E6-12B202DB2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53" y="3053253"/>
            <a:ext cx="3402720" cy="167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3C7E000-3D54-4BF6-8646-C07EA18EEC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6746" y="4857163"/>
            <a:ext cx="2597161" cy="194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18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84F81F2-E120-46B3-8C9A-0C8A31818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65" y="282850"/>
            <a:ext cx="6901849" cy="97988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+mn-lt"/>
              </a:rPr>
              <a:t>2. Не могу понять 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9E9CB33-9AA7-4160-BE6B-93AA0C658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4" y="2425562"/>
            <a:ext cx="1495445" cy="119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B73C58-DDF9-4F82-B9C8-2993B01E4BA1}"/>
              </a:ext>
            </a:extLst>
          </p:cNvPr>
          <p:cNvSpPr txBox="1"/>
          <p:nvPr/>
        </p:nvSpPr>
        <p:spPr>
          <a:xfrm>
            <a:off x="698949" y="3721560"/>
            <a:ext cx="6730408" cy="1077218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узнаем, как безопасно вести себя в природе,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1E8B29-F87A-44A9-8A8D-0661885A6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4" y="1382473"/>
            <a:ext cx="6730409" cy="10430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9917CF-E0C7-42BA-96FB-AC1CD8D8FAA9}"/>
              </a:ext>
            </a:extLst>
          </p:cNvPr>
          <p:cNvSpPr txBox="1"/>
          <p:nvPr/>
        </p:nvSpPr>
        <p:spPr>
          <a:xfrm>
            <a:off x="808802" y="2704049"/>
            <a:ext cx="6108404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Что вы можете посоветовать Кате? Что мы должны узнать?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B453C0-D468-4890-9617-9C844E04777D}"/>
              </a:ext>
            </a:extLst>
          </p:cNvPr>
          <p:cNvSpPr txBox="1"/>
          <p:nvPr/>
        </p:nvSpPr>
        <p:spPr>
          <a:xfrm>
            <a:off x="319705" y="5154487"/>
            <a:ext cx="5776295" cy="584775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сохранить свое здоровье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6BBCBD-4700-4C5E-A4BF-A6F283233266}"/>
              </a:ext>
            </a:extLst>
          </p:cNvPr>
          <p:cNvSpPr txBox="1"/>
          <p:nvPr/>
        </p:nvSpPr>
        <p:spPr>
          <a:xfrm>
            <a:off x="5128176" y="6094972"/>
            <a:ext cx="4602361" cy="461665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 нарушать жизнь природы.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B1484B-A57D-4973-A724-110FE8F0853E}"/>
              </a:ext>
            </a:extLst>
          </p:cNvPr>
          <p:cNvSpPr txBox="1"/>
          <p:nvPr/>
        </p:nvSpPr>
        <p:spPr>
          <a:xfrm>
            <a:off x="8941981" y="4432439"/>
            <a:ext cx="2974853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/>
              <a:t>На следующем уроке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E13AE041-0C09-4FED-899D-F025F4CF79CB}"/>
              </a:ext>
            </a:extLst>
          </p:cNvPr>
          <p:cNvCxnSpPr>
            <a:cxnSpLocks/>
          </p:cNvCxnSpPr>
          <p:nvPr/>
        </p:nvCxnSpPr>
        <p:spPr>
          <a:xfrm flipH="1">
            <a:off x="8144541" y="4894104"/>
            <a:ext cx="1913859" cy="116823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1260C06-E03F-4CDD-AB8A-BCD8405AE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5300" y="1170879"/>
            <a:ext cx="3391987" cy="225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658AF13-468D-4807-ABCA-5B10654FC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234498"/>
            <a:ext cx="10515600" cy="527504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+mn-lt"/>
              </a:rPr>
              <a:t>3. </a:t>
            </a:r>
            <a:r>
              <a:rPr lang="ru-RU" sz="3600" b="1" dirty="0"/>
              <a:t>Ищу решение сам или с друзьями. Нужные вещи в походе</a:t>
            </a:r>
            <a:endParaRPr lang="ru-RU" sz="3600" strike="sngStrike" dirty="0">
              <a:latin typeface="+mn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7DA793-93F4-4416-AD39-1049CE099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16" y="1047975"/>
            <a:ext cx="6981430" cy="53305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F2DD44-BCB0-4A9D-8B72-00D90D8F56A9}"/>
              </a:ext>
            </a:extLst>
          </p:cNvPr>
          <p:cNvSpPr txBox="1"/>
          <p:nvPr/>
        </p:nvSpPr>
        <p:spPr>
          <a:xfrm>
            <a:off x="7861610" y="1136991"/>
            <a:ext cx="407019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ПОДСКАЗКА</a:t>
            </a:r>
          </a:p>
          <a:p>
            <a:r>
              <a:rPr lang="ru-RU" sz="2000" dirty="0"/>
              <a:t>Фляга — запас питьевой воды; компас, карта, блокнот с карандашом — чтобы не заблудиться и делать записи; плащ — от дождя;  заряженный мобильный</a:t>
            </a:r>
          </a:p>
          <a:p>
            <a:r>
              <a:rPr lang="ru-RU" sz="2000" dirty="0"/>
              <a:t>телефон — для связи; лейкопластырь, йод и бинт — для обработки ран; расписание автобусов — чтобы вернуться домой вовремя; кепка — для защиты от солнца и дождя; средство от клещей и накомарник — защита от клещей и комаров; перочинный нож — для резания хлеба и т. п.; запас</a:t>
            </a:r>
          </a:p>
          <a:p>
            <a:r>
              <a:rPr lang="ru-RU" sz="2000" dirty="0"/>
              <a:t>продуктов — для питания в походе.</a:t>
            </a:r>
          </a:p>
        </p:txBody>
      </p:sp>
    </p:spTree>
    <p:extLst>
      <p:ext uri="{BB962C8B-B14F-4D97-AF65-F5344CB8AC3E}">
        <p14:creationId xmlns:p14="http://schemas.microsoft.com/office/powerpoint/2010/main" val="200116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658AF13-468D-4807-ABCA-5B10654FC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07" y="51457"/>
            <a:ext cx="11717078" cy="527504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+mn-lt"/>
              </a:rPr>
              <a:t>3. </a:t>
            </a:r>
            <a:r>
              <a:rPr lang="ru-RU" sz="3600" b="1" dirty="0"/>
              <a:t>Ищу решение сам или с друзьями. Ядовитые грибы и растения.</a:t>
            </a:r>
            <a:r>
              <a:rPr lang="ru-RU" sz="3600" dirty="0">
                <a:latin typeface="+mn-lt"/>
              </a:rPr>
              <a:t> </a:t>
            </a:r>
            <a:endParaRPr lang="ru-RU" sz="3600" strike="sngStrike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D4DC4C-12C4-4E8A-873E-CCA018F51C9D}"/>
              </a:ext>
            </a:extLst>
          </p:cNvPr>
          <p:cNvSpPr txBox="1"/>
          <p:nvPr/>
        </p:nvSpPr>
        <p:spPr>
          <a:xfrm>
            <a:off x="1102685" y="544349"/>
            <a:ext cx="9986630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Рассмотрите грибы и растения. Почему так важно их знать? В чем опасность встречи с ними? Как следует себя вести?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C6A3C5-08C9-4046-B8ED-444F4A000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511" y="1375346"/>
            <a:ext cx="8157387" cy="29727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0ACB07-BFB7-4A88-AAFF-CE7DB7F92E60}"/>
              </a:ext>
            </a:extLst>
          </p:cNvPr>
          <p:cNvSpPr txBox="1"/>
          <p:nvPr/>
        </p:nvSpPr>
        <p:spPr>
          <a:xfrm>
            <a:off x="1624122" y="4496490"/>
            <a:ext cx="7349757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Ядовитые грибы и растения нужно знать, ими</a:t>
            </a:r>
          </a:p>
          <a:p>
            <a:r>
              <a:rPr lang="ru-RU" sz="2400" dirty="0"/>
              <a:t>можно отравиться, их нельзя даже брать в руки.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3892B3F-7A35-4DB6-B2DD-4CDB28627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55" y="5327487"/>
            <a:ext cx="9175898" cy="120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8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658AF13-468D-4807-ABCA-5B10654FC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16" y="0"/>
            <a:ext cx="11876567" cy="850023"/>
          </a:xfrm>
        </p:spPr>
        <p:txBody>
          <a:bodyPr>
            <a:noAutofit/>
          </a:bodyPr>
          <a:lstStyle/>
          <a:p>
            <a:r>
              <a:rPr lang="ru-RU" sz="3000" dirty="0">
                <a:latin typeface="+mn-lt"/>
              </a:rPr>
              <a:t>3. </a:t>
            </a:r>
            <a:r>
              <a:rPr lang="ru-RU" sz="3000" b="1" dirty="0"/>
              <a:t>Ищу решение сам или с друзьями. Как вести себя с дикими животными</a:t>
            </a:r>
            <a:r>
              <a:rPr lang="ru-RU" sz="3000" dirty="0">
                <a:latin typeface="+mn-lt"/>
              </a:rPr>
              <a:t> </a:t>
            </a:r>
            <a:endParaRPr lang="ru-RU" sz="3000" strike="sngStrike" dirty="0">
              <a:latin typeface="+mn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04EA79-08D2-4879-BC4B-A6021D59E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483" y="1616695"/>
            <a:ext cx="9005242" cy="34176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771E0E-8A3C-4A3E-86C8-1BC0271E1C79}"/>
              </a:ext>
            </a:extLst>
          </p:cNvPr>
          <p:cNvSpPr txBox="1"/>
          <p:nvPr/>
        </p:nvSpPr>
        <p:spPr>
          <a:xfrm>
            <a:off x="1560327" y="766672"/>
            <a:ext cx="9242351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Рассмотрите животных. Объясните, чем они могут быть опасны. Почему их нельзя брать в руки?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C051B8-8C47-4012-994E-09F3176C4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61" y="5241305"/>
            <a:ext cx="9601200" cy="124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5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E713AD-9AA1-4A41-AE9D-AD8AD8194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50" y="-114613"/>
            <a:ext cx="10515600" cy="723446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+mn-lt"/>
              </a:rPr>
              <a:t>5. Расскажу о результатах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AE0D8EC-BB71-4A95-ADA0-4321D46CA22C}"/>
              </a:ext>
            </a:extLst>
          </p:cNvPr>
          <p:cNvSpPr/>
          <p:nvPr/>
        </p:nvSpPr>
        <p:spPr>
          <a:xfrm>
            <a:off x="493222" y="4017686"/>
            <a:ext cx="4674201" cy="138499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Что вам показалось самим интересным на уроке? Оцените себя.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D00CABE-CE43-4936-82B8-9024D7E9A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035" y="3659942"/>
            <a:ext cx="4169229" cy="312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F7F13CB9-7F4D-4768-BC65-5D1A586D76D5}"/>
              </a:ext>
            </a:extLst>
          </p:cNvPr>
          <p:cNvSpPr txBox="1">
            <a:spLocks/>
          </p:cNvSpPr>
          <p:nvPr/>
        </p:nvSpPr>
        <p:spPr>
          <a:xfrm>
            <a:off x="244928" y="706814"/>
            <a:ext cx="4594701" cy="1079391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dirty="0">
                <a:solidFill>
                  <a:prstClr val="black"/>
                </a:solidFill>
              </a:rPr>
              <a:t>Давайте подведем итоги нашей работы. Что мы хотели узнать?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42C2D7A-CC7E-4E76-866A-19B332828DB5}"/>
              </a:ext>
            </a:extLst>
          </p:cNvPr>
          <p:cNvSpPr/>
          <p:nvPr/>
        </p:nvSpPr>
        <p:spPr>
          <a:xfrm>
            <a:off x="5084557" y="706814"/>
            <a:ext cx="7107443" cy="954107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безопасно вести себя в природе, чтобы сохранить свое здоровье?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746C12-2B52-4373-BA63-CE7DE8FA66BA}"/>
              </a:ext>
            </a:extLst>
          </p:cNvPr>
          <p:cNvSpPr/>
          <p:nvPr/>
        </p:nvSpPr>
        <p:spPr>
          <a:xfrm>
            <a:off x="5222856" y="2243951"/>
            <a:ext cx="6434652" cy="954107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в природе, обеспечивающие безопасность человека.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A345726-FE8D-44D7-AC4D-FC9D55486307}"/>
              </a:ext>
            </a:extLst>
          </p:cNvPr>
          <p:cNvSpPr/>
          <p:nvPr/>
        </p:nvSpPr>
        <p:spPr>
          <a:xfrm>
            <a:off x="339050" y="2186817"/>
            <a:ext cx="4546114" cy="867930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</a:rPr>
              <a:t>Что вы узнали? 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F27F781-752A-4C3D-9F18-FAF003C37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084" y="4463028"/>
            <a:ext cx="2505740" cy="187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60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3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0F4E55-2453-451F-8D84-E51F3B03C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13070"/>
          </a:xfrm>
        </p:spPr>
        <p:txBody>
          <a:bodyPr>
            <a:normAutofit fontScale="90000"/>
          </a:bodyPr>
          <a:lstStyle/>
          <a:p>
            <a:r>
              <a:rPr lang="ru-RU" dirty="0"/>
              <a:t>Используемые материалы: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58F2EA-974D-498E-BDCB-7C80C239D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772" y="613067"/>
            <a:ext cx="10515600" cy="4118421"/>
          </a:xfrm>
        </p:spPr>
        <p:txBody>
          <a:bodyPr>
            <a:noAutofit/>
          </a:bodyPr>
          <a:lstStyle/>
          <a:p>
            <a:r>
              <a:rPr lang="en-US" sz="1800" dirty="0">
                <a:hlinkClick r:id="" action="ppaction://noaction"/>
              </a:rPr>
              <a:t>https://img.freepik.com/free-vector/_1308-33475.jpg?size=626&amp;ext=jpg</a:t>
            </a:r>
          </a:p>
          <a:p>
            <a:r>
              <a:rPr lang="en-US" sz="1800" dirty="0">
                <a:hlinkClick r:id="rId2"/>
              </a:rPr>
              <a:t>https://i.pinimg.com/736x/85/1a/63/851a63892cb626fc5203040de6d53fd3--regiane-alves-cartoon-picture.jpg</a:t>
            </a:r>
            <a:endParaRPr lang="ru-RU" sz="1800" dirty="0">
              <a:hlinkClick r:id="" action="ppaction://noaction"/>
            </a:endParaRPr>
          </a:p>
          <a:p>
            <a:r>
              <a:rPr lang="en-US" sz="1800" dirty="0">
                <a:hlinkClick r:id="rId3"/>
              </a:rPr>
              <a:t>https://main-cdn.goods.ru/hlr-system/1660811/100023709863b0.jpg</a:t>
            </a:r>
            <a:endParaRPr lang="ru-RU" sz="1800" dirty="0">
              <a:hlinkClick r:id="" action="ppaction://noaction"/>
            </a:endParaRPr>
          </a:p>
          <a:p>
            <a:r>
              <a:rPr lang="en-US" sz="1800" dirty="0">
                <a:hlinkClick r:id="" action="ppaction://noaction"/>
              </a:rPr>
              <a:t>https://static8.depositphotos.com/1008006/919/i/950/depositphotos_9192243-stock-photo-cartoon-boy-brushing-his-teeth.jpg</a:t>
            </a:r>
          </a:p>
          <a:p>
            <a:r>
              <a:rPr lang="en-US" sz="1800" dirty="0">
                <a:hlinkClick r:id="" action="ppaction://noaction"/>
              </a:rPr>
              <a:t>https://</a:t>
            </a:r>
            <a:r>
              <a:rPr lang="ru-RU" sz="1800" dirty="0">
                <a:hlinkClick r:id="" action="ppaction://noaction"/>
              </a:rPr>
              <a:t>р21.навигатор.дети/</a:t>
            </a:r>
            <a:r>
              <a:rPr lang="en-US" sz="1800" dirty="0">
                <a:hlinkClick r:id="" action="ppaction://noaction"/>
              </a:rPr>
              <a:t>images/</a:t>
            </a:r>
            <a:r>
              <a:rPr lang="en-US" sz="1800" dirty="0" err="1">
                <a:hlinkClick r:id="" action="ppaction://noaction"/>
              </a:rPr>
              <a:t>images_preview</a:t>
            </a:r>
            <a:r>
              <a:rPr lang="en-US" sz="1800" dirty="0">
                <a:hlinkClick r:id="" action="ppaction://noaction"/>
              </a:rPr>
              <a:t>/569885bace74841a892a48c7859bdc8e_big.jpg</a:t>
            </a:r>
          </a:p>
          <a:p>
            <a:r>
              <a:rPr lang="en-US" sz="1800" dirty="0">
                <a:hlinkClick r:id="rId4"/>
              </a:rPr>
              <a:t>https://ds04.infourok.ru/uploads/ex/0d47/00135aae-b87a7a19/img21.jpg</a:t>
            </a:r>
            <a:endParaRPr lang="ru-RU" sz="1800" dirty="0"/>
          </a:p>
          <a:p>
            <a:r>
              <a:rPr lang="en-US" sz="1800" dirty="0">
                <a:hlinkClick r:id="rId5"/>
              </a:rPr>
              <a:t>https://avatars.mds.yandex.net/get-pdb/251121/c021e237-704d-4f6b-b6b2-03a9801d3985/s1200?webp=false</a:t>
            </a:r>
            <a:endParaRPr lang="ru-RU" sz="1800" dirty="0"/>
          </a:p>
          <a:p>
            <a:endParaRPr lang="en-US" sz="1800" dirty="0"/>
          </a:p>
          <a:p>
            <a:endParaRPr lang="ru-RU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954442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459</Words>
  <Application>Microsoft Office PowerPoint</Application>
  <PresentationFormat>Широкоэкранный</PresentationFormat>
  <Paragraphs>43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Урок 56. Как вести себя в природе</vt:lpstr>
      <vt:lpstr>1. Вспоминаем то, что знаем </vt:lpstr>
      <vt:lpstr>2. Не могу понять </vt:lpstr>
      <vt:lpstr>3. Ищу решение сам или с друзьями. Нужные вещи в походе</vt:lpstr>
      <vt:lpstr>3. Ищу решение сам или с друзьями. Ядовитые грибы и растения. </vt:lpstr>
      <vt:lpstr>3. Ищу решение сам или с друзьями. Как вести себя с дикими животными </vt:lpstr>
      <vt:lpstr>5. Расскажу о результатах</vt:lpstr>
      <vt:lpstr>Используемые материалы: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56. Как вести себя в природе</dc:title>
  <dc:creator>Вахрушев Александр</dc:creator>
  <cp:lastModifiedBy>Вахрушев Александр</cp:lastModifiedBy>
  <cp:revision>12</cp:revision>
  <dcterms:created xsi:type="dcterms:W3CDTF">2020-09-03T08:14:22Z</dcterms:created>
  <dcterms:modified xsi:type="dcterms:W3CDTF">2020-09-03T09:46:34Z</dcterms:modified>
</cp:coreProperties>
</file>