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961D32-381C-454E-99BC-D3DFACEC4C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BBE0A4B-4E64-489A-8BFB-AE9B4604C0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5258A7-E4AE-4D97-952A-561DEAE13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BCF5A-1EF7-42D9-88B4-41183836AE0C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25306D-A193-4D0D-9188-57A6ACF6F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6B103E-08C9-4F06-9949-9B629CE67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4F699-8B25-4BCE-A334-B74CE8371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762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B6E8C7-9FD9-47EB-8CED-0AAC11DC5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59DD81-B1AB-4200-8DDF-838DE10E48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821BA3-FD33-4474-ABD7-47C224B23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BCF5A-1EF7-42D9-88B4-41183836AE0C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C17483-DFEF-40A5-8A43-9F208DFE1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FF9980-5179-4D46-A693-70BC798F5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4F699-8B25-4BCE-A334-B74CE8371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596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9757A6F-9F5F-4C41-8D57-5689ED2442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AE1A7B6-62B6-494F-B183-8CF62DF251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FC21F0-9C2A-425B-95A4-58ADFA299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BCF5A-1EF7-42D9-88B4-41183836AE0C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41037C-B811-46F9-AF0B-2E2626B4C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C1B868-43E9-45C5-A34B-037E8AE48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4F699-8B25-4BCE-A334-B74CE8371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170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5410AD-A90D-4CD9-8B94-FBEA0ECF7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CF3D42-48CD-43C8-8AAA-E5C39FF271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866BDC-1051-4988-9520-787EC4ABD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BCF5A-1EF7-42D9-88B4-41183836AE0C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886342-986F-4217-B267-0B771A2BC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2C4D09-4431-4F79-857F-DDA904ECA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4F699-8B25-4BCE-A334-B74CE8371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830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43C242-1972-4B8A-8132-BB80E7D43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9D1CA45-3B9A-4C4B-A4DE-A0005E6218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AA42CB-37A2-4C45-BACD-123180A9F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BCF5A-1EF7-42D9-88B4-41183836AE0C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2A28E0-596B-4200-A38C-84AFD8860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B3E827-4B2E-4B90-A432-DB502174F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4F699-8B25-4BCE-A334-B74CE8371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316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73779F-F393-43DE-ABD7-A50CB4E9E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CFFFC8-595C-4784-875A-3F68CF85AE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E185A50-77F4-4DC4-933C-3A89697518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F715C1-9864-4B56-998B-05EFE8DA7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BCF5A-1EF7-42D9-88B4-41183836AE0C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F22F900-EF69-4B3F-A608-7C1AAFD3B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06E5D1-C8ED-4C91-95A1-74F67FFE9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4F699-8B25-4BCE-A334-B74CE8371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385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72DAC9-6F2F-45E9-B543-EFF7BAD38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A20C43-5711-411B-ABD6-E4A7A77661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89BED8-CBCE-424E-8E2A-8B23CFDD19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9966157-E819-45F1-9001-A72C262B08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511618F-E96C-4A6E-B404-F5652081EB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8EB703D-3703-4E3E-8BE5-F1DE0DDAF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BCF5A-1EF7-42D9-88B4-41183836AE0C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15E5F44-1963-478D-ADDC-2E81E4A8A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AFB5090-5308-4EEC-ACC7-29AE60A87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4F699-8B25-4BCE-A334-B74CE8371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162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F2FD32-0384-437D-8445-1FA15D338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B507965-FD5B-4A8E-9E68-3C92866B0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BCF5A-1EF7-42D9-88B4-41183836AE0C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BD7CCAC-E4A5-4CDB-9676-C58734703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4206D29-C7A2-4993-AE0F-E30AC9980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4F699-8B25-4BCE-A334-B74CE8371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681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812ADE-DB12-4AD9-9C7D-F00DDCBDE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BCF5A-1EF7-42D9-88B4-41183836AE0C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5599EF7-4655-4734-9049-3BB742D2A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F752828-0B32-4739-8D1B-FE3608E9A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4F699-8B25-4BCE-A334-B74CE8371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95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4347B8-1731-4E13-B315-23CAD0C09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888E66-42C0-4038-8818-C71A85486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F45C0AA-D1DB-43AB-8508-A9A7EFF859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33A629-8F7C-43DB-92B2-889EB23B9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BCF5A-1EF7-42D9-88B4-41183836AE0C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4CF9BF5-606C-4911-8DA4-198033092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869EA9D-DEB5-4304-9D73-D5D5B9DB4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4F699-8B25-4BCE-A334-B74CE8371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346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1D1A96-D8E1-4A74-B606-818642B04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CC33237-46B8-4A78-9561-2C03F45CB9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1CFA84F-E774-4CD9-8FD1-77D382F6AC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ABFD89-3B38-42A5-BE5D-D2A9970E8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BCF5A-1EF7-42D9-88B4-41183836AE0C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1E5E2C2-8851-4F2E-9414-E3306EA07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81418BA-2E03-4540-8559-938A5EE2C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4F699-8B25-4BCE-A334-B74CE8371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781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09366A-F318-4E58-A0F9-86FF47946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BB0A1D4-9905-4E71-AFBC-9D7653635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577719-8C4B-4CE2-A90A-F236E56ACF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BCF5A-1EF7-42D9-88B4-41183836AE0C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7C10E1-2768-4486-A32E-10DB39CD76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05B101-45C3-4BDB-A8D9-098CDE9D94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4F699-8B25-4BCE-A334-B74CE8371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499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ADDA12-60EE-4138-A182-B7BA2DF3A3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Урок 59-60. Повторяем и подводим итог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A533D5E-5B4F-4E57-AB32-6F59E11B94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Предмет Окружающий мир</a:t>
            </a:r>
          </a:p>
        </p:txBody>
      </p:sp>
    </p:spTree>
    <p:extLst>
      <p:ext uri="{BB962C8B-B14F-4D97-AF65-F5344CB8AC3E}">
        <p14:creationId xmlns:p14="http://schemas.microsoft.com/office/powerpoint/2010/main" val="2362163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B5543DE-1D4E-467E-8BAD-B4DEF20FF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58" y="58479"/>
            <a:ext cx="5636869" cy="674104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CD025C1-4970-45A6-BCDC-9C4AA35E74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175" y="125358"/>
            <a:ext cx="5020090" cy="6551888"/>
          </a:xfrm>
          <a:prstGeom prst="rect">
            <a:avLst/>
          </a:prstGeom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39F5871C-2852-4A64-B1B8-9F130A0278AE}"/>
              </a:ext>
            </a:extLst>
          </p:cNvPr>
          <p:cNvGrpSpPr/>
          <p:nvPr/>
        </p:nvGrpSpPr>
        <p:grpSpPr>
          <a:xfrm>
            <a:off x="4635299" y="2190307"/>
            <a:ext cx="1651868" cy="4138939"/>
            <a:chOff x="4635299" y="2190307"/>
            <a:chExt cx="1651868" cy="413893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4C5F345-B918-41E3-BEBD-87F09A638876}"/>
                </a:ext>
              </a:extLst>
            </p:cNvPr>
            <p:cNvSpPr txBox="1"/>
            <p:nvPr/>
          </p:nvSpPr>
          <p:spPr>
            <a:xfrm>
              <a:off x="5305647" y="219030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>
                  <a:solidFill>
                    <a:srgbClr val="C00000"/>
                  </a:solidFill>
                </a:rPr>
                <a:t>7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7DC488A-8343-466A-A853-0EAB616BC0D6}"/>
                </a:ext>
              </a:extLst>
            </p:cNvPr>
            <p:cNvSpPr txBox="1"/>
            <p:nvPr/>
          </p:nvSpPr>
          <p:spPr>
            <a:xfrm>
              <a:off x="4635299" y="2651972"/>
              <a:ext cx="5757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>
                  <a:solidFill>
                    <a:srgbClr val="C00000"/>
                  </a:solidFill>
                </a:rPr>
                <a:t>3,7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54E9C22-41BE-455A-A996-7919FC431143}"/>
                </a:ext>
              </a:extLst>
            </p:cNvPr>
            <p:cNvSpPr txBox="1"/>
            <p:nvPr/>
          </p:nvSpPr>
          <p:spPr>
            <a:xfrm>
              <a:off x="5760826" y="288280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>
                  <a:solidFill>
                    <a:srgbClr val="C00000"/>
                  </a:solidFill>
                </a:rPr>
                <a:t>1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2A31DEF-8E15-4447-83DD-47A00A33ECD1}"/>
                </a:ext>
              </a:extLst>
            </p:cNvPr>
            <p:cNvSpPr txBox="1"/>
            <p:nvPr/>
          </p:nvSpPr>
          <p:spPr>
            <a:xfrm>
              <a:off x="5750860" y="3401302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>
                  <a:solidFill>
                    <a:srgbClr val="C00000"/>
                  </a:solidFill>
                </a:rPr>
                <a:t>1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595653B-497A-430B-AB64-83EB5978FCE7}"/>
                </a:ext>
              </a:extLst>
            </p:cNvPr>
            <p:cNvSpPr txBox="1"/>
            <p:nvPr/>
          </p:nvSpPr>
          <p:spPr>
            <a:xfrm>
              <a:off x="5475726" y="391980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>
                  <a:solidFill>
                    <a:srgbClr val="C00000"/>
                  </a:solidFill>
                </a:rPr>
                <a:t>4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14A88A9-79DD-4BD0-A238-E9BE1E5EDFD5}"/>
                </a:ext>
              </a:extLst>
            </p:cNvPr>
            <p:cNvSpPr txBox="1"/>
            <p:nvPr/>
          </p:nvSpPr>
          <p:spPr>
            <a:xfrm>
              <a:off x="5475726" y="432213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>
                  <a:solidFill>
                    <a:srgbClr val="C00000"/>
                  </a:solidFill>
                </a:rPr>
                <a:t>5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57628E9-1075-4CA3-BA8A-A004B05F8A37}"/>
                </a:ext>
              </a:extLst>
            </p:cNvPr>
            <p:cNvSpPr txBox="1"/>
            <p:nvPr/>
          </p:nvSpPr>
          <p:spPr>
            <a:xfrm>
              <a:off x="5475726" y="4721442"/>
              <a:ext cx="8114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>
                  <a:solidFill>
                    <a:srgbClr val="C00000"/>
                  </a:solidFill>
                </a:rPr>
                <a:t>2,3,7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9D381A9-AF3E-4D03-BBC8-28CB5A964BC3}"/>
                </a:ext>
              </a:extLst>
            </p:cNvPr>
            <p:cNvSpPr txBox="1"/>
            <p:nvPr/>
          </p:nvSpPr>
          <p:spPr>
            <a:xfrm>
              <a:off x="5410702" y="500910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>
                  <a:solidFill>
                    <a:srgbClr val="C00000"/>
                  </a:solidFill>
                </a:rPr>
                <a:t>7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09C5CCD-AACD-4D5A-9D26-E1C44C23D57A}"/>
                </a:ext>
              </a:extLst>
            </p:cNvPr>
            <p:cNvSpPr txBox="1"/>
            <p:nvPr/>
          </p:nvSpPr>
          <p:spPr>
            <a:xfrm>
              <a:off x="5475726" y="5375986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>
                  <a:solidFill>
                    <a:srgbClr val="C00000"/>
                  </a:solidFill>
                </a:rPr>
                <a:t>8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4A9C66F-C6F0-4456-96AD-B234163FF137}"/>
                </a:ext>
              </a:extLst>
            </p:cNvPr>
            <p:cNvSpPr txBox="1"/>
            <p:nvPr/>
          </p:nvSpPr>
          <p:spPr>
            <a:xfrm>
              <a:off x="5750860" y="586758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>
                  <a:solidFill>
                    <a:srgbClr val="C00000"/>
                  </a:solidFill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050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20</Words>
  <Application>Microsoft Office PowerPoint</Application>
  <PresentationFormat>Широкоэкранный</PresentationFormat>
  <Paragraphs>12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Урок 59-60. Повторяем и подводим итог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45-46. Повторяем и подводим итог</dc:title>
  <dc:creator>Вахрушев Александр</dc:creator>
  <cp:lastModifiedBy>Вахрушев Александр</cp:lastModifiedBy>
  <cp:revision>3</cp:revision>
  <dcterms:created xsi:type="dcterms:W3CDTF">2020-08-30T14:34:32Z</dcterms:created>
  <dcterms:modified xsi:type="dcterms:W3CDTF">2020-09-03T18:24:04Z</dcterms:modified>
</cp:coreProperties>
</file>