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56" r:id="rId3"/>
    <p:sldId id="258" r:id="rId4"/>
    <p:sldId id="260" r:id="rId5"/>
    <p:sldId id="259" r:id="rId6"/>
    <p:sldId id="261" r:id="rId7"/>
    <p:sldId id="262" r:id="rId8"/>
    <p:sldId id="269" r:id="rId9"/>
    <p:sldId id="263" r:id="rId10"/>
    <p:sldId id="264" r:id="rId11"/>
    <p:sldId id="265" r:id="rId12"/>
    <p:sldId id="266" r:id="rId13"/>
    <p:sldId id="272" r:id="rId14"/>
    <p:sldId id="268" r:id="rId15"/>
    <p:sldId id="270" r:id="rId16"/>
    <p:sldId id="271" r:id="rId17"/>
    <p:sldId id="273" r:id="rId18"/>
    <p:sldId id="274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9D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5" autoAdjust="0"/>
    <p:restoredTop sz="94660"/>
  </p:normalViewPr>
  <p:slideViewPr>
    <p:cSldViewPr snapToGrid="0">
      <p:cViewPr>
        <p:scale>
          <a:sx n="70" d="100"/>
          <a:sy n="70" d="100"/>
        </p:scale>
        <p:origin x="-2106" y="-5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activeX/activeX1.xml><?xml version="1.0" encoding="utf-8"?>
<ax:ocx xmlns:ax="http://schemas.microsoft.com/office/2006/activeX" xmlns:r="http://schemas.openxmlformats.org/officeDocument/2006/relationships" ax:classid="{98B7E70F-A129-4959-BBDB-86AFD1A11B78}">
  <ax:ocxPr ax:name="modal" ax:value="0"/>
  <ax:ocxPr ax:name="enabled" ax:value="-1"/>
  <ax:ocxPr ax:name="x" ax:value="0"/>
  <ax:ocxPr ax:name="y" ax:value="0"/>
  <ax:ocxPr ax:name="width" ax:value="842"/>
  <ax:ocxPr ax:name="height" ax:value="683"/>
  <ax:ocxPr ax:name="minimumWidth" ax:value="0"/>
  <ax:ocxPr ax:name="minimumHeight" ax:value="0"/>
  <ax:ocxPr ax:name="maximumWidth" ax:value="16777215"/>
  <ax:ocxPr ax:name="maximumHeight" ax:value="16777215"/>
  <ax:ocxPr ax:name="font" ax:value="MS Shell Dlg 2"/>
  <ax:ocxPr ax:name="cursor" ax:value="0"/>
  <ax:ocxPr ax:name="mouseTracking" ax:value="0"/>
  <ax:ocxPr ax:name="focusPolicy" ax:value="0"/>
  <ax:ocxPr ax:name="updatesEnabled" ax:value="-1"/>
  <ax:ocxPr ax:name="maximized" ax:value="0"/>
  <ax:ocxPr ax:name="fullScreen" ax:value="0"/>
  <ax:ocxPr ax:name="acceptDrops" ax:value="0"/>
  <ax:ocxPr ax:name="windowTitle" ax:value="Form"/>
  <ax:ocxPr ax:name="windowIconText" ax:value=""/>
  <ax:ocxPr ax:name="windowModified" ax:value="0"/>
  <ax:ocxPr ax:name="toolTip" ax:value=""/>
  <ax:ocxPr ax:name="statusTip" ax:value=""/>
  <ax:ocxPr ax:name="whatsThis" ax:value=""/>
  <ax:ocxPr ax:name="accessibleName" ax:value=""/>
  <ax:ocxPr ax:name="accessibleDescription" ax:value=""/>
  <ax:ocxPr ax:name="autoFillBackground" ax:value="-1"/>
  <ax:ocxPr ax:name="styleSheet" ax:value=""/>
  <ax:ocxPr ax:name="windowFilePath" ax:value=""/>
</ax:ocx>
</file>

<file path=ppt/activeX/activeX2.xml><?xml version="1.0" encoding="utf-8"?>
<ax:ocx xmlns:ax="http://schemas.microsoft.com/office/2006/activeX" xmlns:r="http://schemas.openxmlformats.org/officeDocument/2006/relationships" ax:classid="{98B7E70F-A129-4959-BBDB-86AFD1A11B78}">
  <ax:ocxPr ax:name="modal" ax:value="0"/>
  <ax:ocxPr ax:name="enabled" ax:value="-1"/>
  <ax:ocxPr ax:name="x" ax:value="0"/>
  <ax:ocxPr ax:name="y" ax:value="0"/>
  <ax:ocxPr ax:name="width" ax:value="835"/>
  <ax:ocxPr ax:name="height" ax:value="670"/>
  <ax:ocxPr ax:name="minimumWidth" ax:value="0"/>
  <ax:ocxPr ax:name="minimumHeight" ax:value="0"/>
  <ax:ocxPr ax:name="maximumWidth" ax:value="16777215"/>
  <ax:ocxPr ax:name="maximumHeight" ax:value="16777215"/>
  <ax:ocxPr ax:name="font" ax:value="MS Shell Dlg 2"/>
  <ax:ocxPr ax:name="cursor" ax:value="0"/>
  <ax:ocxPr ax:name="mouseTracking" ax:value="0"/>
  <ax:ocxPr ax:name="focusPolicy" ax:value="0"/>
  <ax:ocxPr ax:name="updatesEnabled" ax:value="-1"/>
  <ax:ocxPr ax:name="maximized" ax:value="0"/>
  <ax:ocxPr ax:name="fullScreen" ax:value="0"/>
  <ax:ocxPr ax:name="acceptDrops" ax:value="0"/>
  <ax:ocxPr ax:name="windowTitle" ax:value="Form"/>
  <ax:ocxPr ax:name="windowIconText" ax:value=""/>
  <ax:ocxPr ax:name="windowModified" ax:value="0"/>
  <ax:ocxPr ax:name="toolTip" ax:value=""/>
  <ax:ocxPr ax:name="statusTip" ax:value=""/>
  <ax:ocxPr ax:name="whatsThis" ax:value=""/>
  <ax:ocxPr ax:name="accessibleName" ax:value=""/>
  <ax:ocxPr ax:name="accessibleDescription" ax:value=""/>
  <ax:ocxPr ax:name="autoFillBackground" ax:value="-1"/>
  <ax:ocxPr ax:name="styleSheet" ax:value=""/>
  <ax:ocxPr ax:name="windowFilePath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4859468"/>
      </p:ext>
    </p:extLst>
  </p:cSld>
  <p:clrMapOvr>
    <a:masterClrMapping/>
  </p:clrMapOvr>
  <p:transition spd="slow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6324347"/>
      </p:ext>
    </p:extLst>
  </p:cSld>
  <p:clrMapOvr>
    <a:masterClrMapping/>
  </p:clrMapOvr>
  <p:transition spd="slow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5523735"/>
      </p:ext>
    </p:extLst>
  </p:cSld>
  <p:clrMapOvr>
    <a:masterClrMapping/>
  </p:clrMapOvr>
  <p:transition spd="slow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0032803"/>
      </p:ext>
    </p:extLst>
  </p:cSld>
  <p:clrMapOvr>
    <a:masterClrMapping/>
  </p:clrMapOvr>
  <p:transition spd="slow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8686535"/>
      </p:ext>
    </p:extLst>
  </p:cSld>
  <p:clrMapOvr>
    <a:masterClrMapping/>
  </p:clrMapOvr>
  <p:transition spd="slow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2229589"/>
      </p:ext>
    </p:extLst>
  </p:cSld>
  <p:clrMapOvr>
    <a:masterClrMapping/>
  </p:clrMapOvr>
  <p:transition spd="slow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174318"/>
      </p:ext>
    </p:extLst>
  </p:cSld>
  <p:clrMapOvr>
    <a:masterClrMapping/>
  </p:clrMapOvr>
  <p:transition spd="slow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4277462"/>
      </p:ext>
    </p:extLst>
  </p:cSld>
  <p:clrMapOvr>
    <a:masterClrMapping/>
  </p:clrMapOvr>
  <p:transition spd="slow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27654295"/>
      </p:ext>
    </p:extLst>
  </p:cSld>
  <p:clrMapOvr>
    <a:masterClrMapping/>
  </p:clrMapOvr>
  <p:transition spd="slow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594345"/>
      </p:ext>
    </p:extLst>
  </p:cSld>
  <p:clrMapOvr>
    <a:masterClrMapping/>
  </p:clrMapOvr>
  <p:transition spd="slow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9727006"/>
      </p:ext>
    </p:extLst>
  </p:cSld>
  <p:clrMapOvr>
    <a:masterClrMapping/>
  </p:clrMapOvr>
  <p:transition spd="slow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ACB7E-46D3-4D66-9A47-12E36A305F15}" type="datetimeFigureOut">
              <a:rPr lang="en-US" smtClean="0"/>
              <a:pPr/>
              <a:t>10/1/2020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00748-CC2F-454A-BE64-7C447042663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3928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trips dir="r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57;&#1090;&#1088;&#1091;&#1082;&#1086;&#1074;&#1072;\&#1074;&#1080;&#1076;&#1077;&#1086;\111.mp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2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57;&#1090;&#1088;&#1091;&#1082;&#1086;&#1074;&#1072;\&#1074;&#1080;&#1076;&#1077;&#1086;\222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Admin\Desktop\&#1057;&#1090;&#1088;&#1091;&#1082;&#1086;&#1074;&#1072;\&#1074;&#1080;&#1076;&#1077;&#1086;\555.mp4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87606" y="2160896"/>
            <a:ext cx="64008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Струкова Марина Валерьевна, учитель физики, муниципального бюджетного общеобразовательного учреждения «Средняя общеобразовательная школа №7 имени Героя Советского Союза Б .С.Левина» г. Смоленска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урок</a:t>
            </a:r>
            <a:r>
              <a:rPr kumimoji="0" lang="ru-RU" altLang="ja-JP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   </a:t>
            </a:r>
            <a:r>
              <a:rPr kumimoji="0" lang="ru-RU" altLang="ja-JP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MS Mincho" pitchFamily="49" charset="-128"/>
                <a:cs typeface="Times New Roman" pitchFamily="18" charset="0"/>
              </a:rPr>
              <a:t>по теме :  «Электромагнитные явления»</a:t>
            </a:r>
            <a:endParaRPr kumimoji="0" lang="ru-RU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7291" y="140605"/>
            <a:ext cx="4359328" cy="645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3885293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-1" y="5770"/>
            <a:ext cx="9595687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spc="300" dirty="0" smtClean="0">
                <a:ln w="635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МАГНИТНОЕ ПОЛЕ ЗЕМЛИ</a:t>
            </a:r>
            <a:endParaRPr lang="ru-RU" sz="6000" b="1" spc="300" dirty="0">
              <a:ln w="635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4096" y="1828800"/>
            <a:ext cx="6787492" cy="49322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74397608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111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07746" y="196184"/>
            <a:ext cx="8628421" cy="485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6157647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6476" y="132484"/>
            <a:ext cx="4746118" cy="6595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6549"/>
          <a:stretch/>
        </p:blipFill>
        <p:spPr>
          <a:xfrm>
            <a:off x="5005423" y="726094"/>
            <a:ext cx="4014772" cy="444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0550485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0500" y="114599"/>
            <a:ext cx="7861111" cy="66573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605069518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3074" r:id="rId2" imgW="7954485" imgH="6380952"/>
    </p:controls>
    <p:extLst>
      <p:ext uri="{BB962C8B-B14F-4D97-AF65-F5344CB8AC3E}">
        <p14:creationId xmlns:p14="http://schemas.microsoft.com/office/powerpoint/2010/main" xmlns="" val="388559851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22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4389" y="163773"/>
            <a:ext cx="8758830" cy="4926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00418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773" y="108482"/>
            <a:ext cx="3807726" cy="53582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97026" y="1667453"/>
            <a:ext cx="4815339" cy="435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493425453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55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45233" y="245660"/>
            <a:ext cx="8535082" cy="6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2133590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244" y="1234070"/>
            <a:ext cx="8947221" cy="11406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</a:bodyPr>
          <a:lstStyle/>
          <a:p>
            <a:pPr algn="ctr"/>
            <a:r>
              <a:rPr lang="ru-RU" sz="8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работу!</a:t>
            </a:r>
            <a:endParaRPr lang="ru-RU" sz="8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96536" y="2374711"/>
            <a:ext cx="6346209" cy="421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5928790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20262" y="1824106"/>
            <a:ext cx="7772400" cy="2387600"/>
          </a:xfrm>
        </p:spPr>
        <p:txBody>
          <a:bodyPr>
            <a:normAutofit/>
          </a:bodyPr>
          <a:lstStyle/>
          <a:p>
            <a:r>
              <a:rPr lang="ru-RU" sz="11000" b="1" dirty="0" smtClean="0">
                <a:solidFill>
                  <a:srgbClr val="019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МАГНИТЫ</a:t>
            </a:r>
            <a:endParaRPr lang="en-US" sz="11000" b="1" dirty="0">
              <a:solidFill>
                <a:srgbClr val="019D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98795" y="5147843"/>
            <a:ext cx="5145206" cy="104194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19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Учитель физики: Струкова М.В.</a:t>
            </a:r>
          </a:p>
          <a:p>
            <a:pPr algn="r"/>
            <a:r>
              <a:rPr lang="ru-RU" b="1" dirty="0" smtClean="0">
                <a:solidFill>
                  <a:srgbClr val="019DF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МБОУ «Средняя школа №7»</a:t>
            </a:r>
            <a:endParaRPr lang="en-US" b="1" dirty="0">
              <a:solidFill>
                <a:srgbClr val="019DF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6575826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0" y="111942"/>
            <a:ext cx="5327127" cy="5440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98431" y="1768721"/>
            <a:ext cx="445477" cy="4454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 стрелкой 4"/>
          <p:cNvCxnSpPr/>
          <p:nvPr/>
        </p:nvCxnSpPr>
        <p:spPr>
          <a:xfrm flipV="1">
            <a:off x="2590801" y="1415562"/>
            <a:ext cx="2579076" cy="575898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3662" y="111942"/>
            <a:ext cx="3792990" cy="334626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54403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133250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081751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А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17573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Г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660362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441633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Е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263662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З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125687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И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004184" y="5452113"/>
            <a:ext cx="106276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96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Т</a:t>
            </a:r>
            <a:endParaRPr lang="ru-RU" sz="96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3686402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5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4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4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3" grpId="0"/>
      <p:bldP spid="14" grpId="0"/>
      <p:bldP spid="15" grpId="0"/>
      <p:bldP spid="16" grpId="0"/>
      <p:bldP spid="16" grpId="1"/>
      <p:bldP spid="17" grpId="0"/>
      <p:bldP spid="17" grpId="1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252085" y="524385"/>
            <a:ext cx="691279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spc="300" dirty="0" smtClean="0">
                <a:ln w="635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ВИДЫ  МАГНИТОВ</a:t>
            </a:r>
            <a:endParaRPr lang="ru-RU" sz="6000" b="1" spc="300" dirty="0">
              <a:ln w="635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487" y="1651379"/>
            <a:ext cx="3770194" cy="37701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91670" y="1651379"/>
            <a:ext cx="3770194" cy="3770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28198" y="5677468"/>
            <a:ext cx="3534771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ПОЛОСОВОЙ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09381" y="5677468"/>
            <a:ext cx="3534771" cy="6960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ДУГООБРАЗНЫЙ</a:t>
            </a:r>
            <a:endParaRPr lang="ru-RU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647253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29429">
            <a:off x="2815481" y="2925248"/>
            <a:ext cx="3424299" cy="7253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27631" y="5731484"/>
            <a:ext cx="4449170" cy="7648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1067" y="210780"/>
            <a:ext cx="2901206" cy="25520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2216" y="-70882"/>
            <a:ext cx="2200287" cy="266242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54676" y="4380864"/>
            <a:ext cx="3146949" cy="236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252769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 0.01596 C -0.10399 -0.00139 -0.10173 -0.01202 -0.11337 -0.02382 C -0.11528 -0.03307 -0.11892 -0.03561 -0.12239 -0.04371 C -0.12483 -0.04949 -0.12517 -0.05273 -0.1283 -0.05758 C -0.13281 -0.06498 -0.13264 -0.06152 -0.13576 -0.06961 C -0.14201 -0.08603 -0.13177 -0.06383 -0.14028 -0.0814 C -0.14323 -0.0969 -0.13941 -0.08256 -0.14774 -0.09736 C -0.15087 -0.10291 -0.15364 -0.10939 -0.15677 -0.11517 C -0.16042 -0.13066 -0.15486 -0.11286 -0.16267 -0.12326 C -0.16371 -0.12465 -0.16319 -0.12766 -0.16423 -0.12928 C -0.16528 -0.13113 -0.16719 -0.13182 -0.16858 -0.13321 C -0.17187 -0.13945 -0.17604 -0.14454 -0.17917 -0.15102 C -0.18559 -0.16466 -0.17882 -0.15402 -0.18507 -0.16304 C -0.18941 -0.1901 -0.18298 -0.16073 -0.19097 -0.17692 C -0.19219 -0.17923 -0.19149 -0.18247 -0.19253 -0.18478 C -0.19358 -0.18732 -0.19566 -0.18871 -0.19705 -0.19079 C -0.20278 -0.20004 -0.20729 -0.20999 -0.21493 -0.2167 C -0.21684 -0.22063 -0.21962 -0.2241 -0.22083 -0.22849 C -0.22239 -0.23473 -0.22274 -0.2426 -0.22535 -0.24838 C -0.22604 -0.25 -0.22743 -0.25092 -0.2283 -0.25254 C -0.22951 -0.25509 -0.23021 -0.25786 -0.23125 -0.2604 C -0.23524 -0.28538 -0.24149 -0.32539 -0.21944 -0.33603 C -0.20885 -0.33117 -0.22153 -0.33603 -0.20139 -0.33603 C -0.1875 -0.33603 -0.17361 -0.33464 -0.15972 -0.33395 C -0.15399 -0.32886 -0.15347 -0.32308 -0.1493 -0.31614 C -0.1434 -0.30643 -0.13802 -0.29486 -0.13125 -0.28631 C -0.13073 -0.28353 -0.13073 -0.28076 -0.12986 -0.27821 C -0.1283 -0.27405 -0.12378 -0.26642 -0.12378 -0.26619 C -0.12135 -0.25555 -0.12378 -0.26434 -0.11788 -0.25046 C -0.11337 -0.23982 -0.11285 -0.2315 -0.1059 -0.22271 C -0.10399 -0.21485 -0.10139 -0.21068 -0.09705 -0.20467 C -0.09479 -0.19611 -0.09045 -0.1864 -0.08663 -0.17877 C -0.08576 -0.17715 -0.08437 -0.17622 -0.08351 -0.17484 C -0.08194 -0.17229 -0.08038 -0.16975 -0.07917 -0.16697 C -0.07292 -0.15356 -0.0684 -0.13806 -0.05816 -0.12928 C -0.05104 -0.11471 -0.04809 -0.09782 -0.03871 -0.08534 C -0.03663 -0.07308 -0.03194 -0.07493 -0.0283 -0.0636 C -0.02239 -0.0451 -0.01667 -0.02012 -0.00451 -0.00786 C -0.00347 -0.00393 -0.00243 -2.09066E-6 -0.00139 0.00393 C -0.00069 0.00648 -1.11111E-6 0.01203 -1.11111E-6 0.01226 L -1.11111E-6 -2.09066E-6 " pathEditMode="relative" rAng="0" ptsTypes="fffffffffffffffffffffffffffffffffffffffAA">
                                      <p:cBhvr>
                                        <p:cTn id="1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" y="-1759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6.23497E-6 C 0.0198 -0.01041 0.04862 0.00277 0.07015 0.00601 C 0.07154 0.0067 0.07293 0.00762 0.07449 0.00786 C 0.08195 0.00947 0.08959 0.00971 0.09688 0.01202 C 0.09827 0.01248 0.09862 0.01526 0.10001 0.01595 C 0.11095 0.02196 0.12431 0.02312 0.13577 0.02774 C 0.14185 0.03306 0.14862 0.03746 0.15522 0.04162 C 0.16407 0.05411 0.1514 0.03769 0.16268 0.04763 C 0.16442 0.04925 0.16546 0.0518 0.16702 0.05365 C 0.16841 0.05527 0.16997 0.05619 0.17154 0.05758 C 0.17675 0.07724 0.16806 0.0474 0.17761 0.0696 C 0.18525 0.08741 0.17275 0.06845 0.18195 0.08348 C 0.18595 0.08996 0.19254 0.09551 0.19688 0.10129 C 0.19984 0.10522 0.2007 0.11077 0.20296 0.11539 C 0.20348 0.11725 0.20348 0.11956 0.20435 0.12118 C 0.20643 0.12488 0.21181 0.13112 0.21181 0.13112 C 0.21372 0.1413 0.2165 0.15217 0.22084 0.16095 C 0.2224 0.16997 0.22466 0.17159 0.22831 0.17899 C 0.23022 0.18963 0.23317 0.20096 0.23872 0.20883 C 0.24081 0.21947 0.24584 0.22848 0.24914 0.23866 " pathEditMode="relative" ptsTypes="fffffffffffffffffffA">
                                      <p:cBhvr>
                                        <p:cTn id="13" dur="4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8.39963E-6 C 0.01198 0.02358 0.00486 0.00693 -8.33333E-7 0.07146 C -0.00139 0.09111 -0.0092 0.12257 -0.01805 0.13899 C -0.02066 0.15055 -0.02743 0.16119 -0.03281 0.1709 C -0.03906 0.19518 -0.05156 0.20166 -0.06423 0.21854 C -0.07691 0.23542 -0.08941 0.25231 -0.10746 0.25647 C -0.11562 0.26086 -0.12917 0.27243 -0.13732 0.27428 C -0.14427 0.2759 -0.15139 0.27566 -0.15833 0.27636 C -0.16753 0.28029 -0.17708 0.28006 -0.18663 0.28214 C -0.23698 0.29278 -0.19357 0.28491 -0.22396 0.29023 C -0.25139 0.28954 -0.2809 0.30087 -0.30607 0.2863 C -0.32812 0.27358 -0.28976 0.28607 -0.31805 0.27821 C -0.32743 0.26965 -0.31771 0.2796 -0.32535 0.26826 C -0.32812 0.2641 -0.33437 0.25647 -0.33437 0.25647 C -0.33802 0.24652 -0.33871 0.23565 -0.3434 0.22664 C -0.34514 0.1894 -0.35555 0.13899 -0.33437 0.10915 C -0.3316 0.09828 -0.32847 0.08279 -0.32396 0.07354 C -0.32014 0.04925 -0.29479 0.01826 -0.27621 0.01179 C -0.26441 0.00138 -0.24826 -0.00417 -0.23437 -0.0081 C -0.2243 -0.01481 -0.21545 -0.0162 -0.20451 -0.0199 C -0.19323 -0.02383 -0.18715 -0.02614 -0.17465 -0.02799 C -0.17361 -0.02845 -0.16684 -0.031 -0.1658 -0.03192 C -0.16458 -0.03285 -0.16406 -0.03516 -0.16267 -0.03585 C -0.15798 -0.03817 -0.1526 -0.03817 -0.14774 -0.03978 C -0.12986 -0.03539 -0.14705 -0.04163 -0.13732 -0.03377 C -0.13298 -0.0303 -0.12569 -0.02961 -0.12101 -0.02799 C -0.11389 -0.02568 -0.10712 -0.02105 -0.1 -0.01805 C -0.09132 -0.01018 -0.09913 -0.01596 -0.08212 -0.01203 C -0.07448 -0.01018 -0.08055 -0.00926 -0.0717 -0.00602 C -0.0684 -0.00486 -0.06476 -0.00486 -0.06128 -0.00417 C -0.04948 0.0067 -0.0401 0.00832 -0.02535 0.00994 C -0.01962 0.01225 -0.02205 0.0104 -0.01805 0.01572 " pathEditMode="relative" ptsTypes="fffffffffffffffffffffffffffffffA">
                                      <p:cBhvr>
                                        <p:cTn id="15" dur="4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1.58187E-6 C 0.00607 -0.0081 0.00347 -0.00301 0.00607 -0.01203 C 0.00746 -0.01735 0.01058 -0.02775 0.01058 -0.02775 C 0.00902 -0.02914 0.00537 -0.0296 0.00607 -0.03192 C 0.00607 -0.03192 0.01822 -0.04811 0.021 -0.05181 C 0.02378 -0.05551 0.0243 -0.06152 0.0269 -0.06568 C 0.03142 -0.07285 0.03524 -0.08095 0.04044 -0.08742 C 0.04253 -0.09644 0.04392 -0.10546 0.04774 -0.11332 C 0.04704 -0.16836 0.04965 -0.20305 0.04183 -0.25046 C 0.04235 -0.26712 0.04166 -0.28377 0.0434 -0.30019 C 0.04374 -0.30342 0.04652 -0.30527 0.04774 -0.30828 C 0.05746 -0.33164 0.0743 -0.35361 0.09253 -0.36587 C 0.09878 -0.37766 0.09392 -0.37095 0.11058 -0.37974 C 0.12621 -0.38784 0.12274 -0.38391 0.13437 -0.38761 C 0.14444 -0.39084 0.14426 -0.39362 0.15676 -0.3957 C 0.16527 -0.39501 0.17378 -0.39593 0.18211 -0.39362 C 0.1894 -0.39154 0.19322 -0.3809 0.19999 -0.37766 C 0.2052 -0.37095 0.21128 -0.36679 0.21649 -0.35985 C 0.21909 -0.35107 0.22222 -0.34413 0.22551 -0.33603 C 0.22656 -0.32216 0.2276 -0.31476 0.22985 -0.30227 C 0.2309 -0.28932 0.23211 -0.27706 0.23437 -0.26434 C 0.23333 -0.22826 0.24079 -0.15564 0.21492 -0.12119 C 0.21162 -0.10731 0.20121 -0.105 0.19409 -0.09552 C 0.18333 -0.08118 0.17291 -0.07054 0.15833 -0.0636 C 0.14843 -0.05389 0.13055 -0.04695 0.11805 -0.04186 C 0.11562 -0.04094 0.11301 -0.04047 0.11058 -0.03978 C 0.10659 -0.03862 0.0986 -0.03585 0.0986 -0.03585 C 0.08037 -0.02405 0.05711 -0.02405 0.03732 -0.02197 C 0.02777 -0.0185 0.02083 -0.0155 0.01058 -0.01388 C 0.00485 -0.00671 0.0085 -0.01133 -6.94444E-6 1.58187E-6 Z " pathEditMode="relative" ptsTypes="ffffffffffffffffffffffffffffff">
                                      <p:cBhvr>
                                        <p:cTn id="17" dur="4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8333" y="122830"/>
            <a:ext cx="5444135" cy="6632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121958104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75306" y="122828"/>
            <a:ext cx="3993387" cy="43809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04716" y="4599296"/>
            <a:ext cx="87345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Мне остается сказать, по какому закону природы</a:t>
            </a:r>
          </a:p>
          <a:p>
            <a:pPr algn="ctr"/>
            <a:r>
              <a:rPr lang="ru-RU" sz="2400" b="1" i="1" dirty="0" smtClean="0"/>
              <a:t>То происходит, что камень притягивать может железо.</a:t>
            </a:r>
          </a:p>
          <a:p>
            <a:pPr algn="ctr"/>
            <a:r>
              <a:rPr lang="ru-RU" sz="2400" b="1" i="1" dirty="0" smtClean="0"/>
              <a:t>Камень же этот по имени месторожденья магнитом</a:t>
            </a:r>
          </a:p>
          <a:p>
            <a:pPr algn="ctr"/>
            <a:r>
              <a:rPr lang="ru-RU" sz="2400" b="1" i="1" dirty="0" smtClean="0"/>
              <a:t>Назван был греками, так как он найден в пределах </a:t>
            </a:r>
            <a:r>
              <a:rPr lang="ru-RU" sz="2400" b="1" i="1" dirty="0" err="1" smtClean="0"/>
              <a:t>магнетов</a:t>
            </a:r>
            <a:r>
              <a:rPr lang="ru-RU" sz="2400" b="1" i="1" dirty="0" smtClean="0"/>
              <a:t>.</a:t>
            </a:r>
          </a:p>
          <a:p>
            <a:pPr algn="r"/>
            <a:r>
              <a:rPr lang="ru-RU" sz="2400" b="1" i="1" dirty="0" smtClean="0"/>
              <a:t>Лукреций Кар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xmlns="" val="3105896156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8019048" imgH="6504762"/>
    </p:controls>
    <p:extLst>
      <p:ext uri="{BB962C8B-B14F-4D97-AF65-F5344CB8AC3E}">
        <p14:creationId xmlns:p14="http://schemas.microsoft.com/office/powerpoint/2010/main" xmlns="" val="3613647721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8673"/>
          <a:stretch/>
        </p:blipFill>
        <p:spPr>
          <a:xfrm>
            <a:off x="95534" y="420520"/>
            <a:ext cx="8925636" cy="565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60926819"/>
      </p:ext>
    </p:extLst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651</TotalTime>
  <Words>108</Words>
  <Application>Microsoft Office PowerPoint</Application>
  <PresentationFormat>Экран (4:3)</PresentationFormat>
  <Paragraphs>23</Paragraphs>
  <Slides>19</Slides>
  <Notes>0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Слайд 1</vt:lpstr>
      <vt:lpstr>МАГНИТЫ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Nadejda</cp:lastModifiedBy>
  <cp:revision>63</cp:revision>
  <dcterms:created xsi:type="dcterms:W3CDTF">2019-08-22T12:40:32Z</dcterms:created>
  <dcterms:modified xsi:type="dcterms:W3CDTF">2020-10-01T10:49:20Z</dcterms:modified>
</cp:coreProperties>
</file>